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1"/>
  </p:notesMasterIdLst>
  <p:sldIdLst>
    <p:sldId id="299" r:id="rId2"/>
    <p:sldId id="346" r:id="rId3"/>
    <p:sldId id="272" r:id="rId4"/>
    <p:sldId id="447" r:id="rId5"/>
    <p:sldId id="274" r:id="rId6"/>
    <p:sldId id="275" r:id="rId7"/>
    <p:sldId id="276" r:id="rId8"/>
    <p:sldId id="356" r:id="rId9"/>
    <p:sldId id="277" r:id="rId10"/>
    <p:sldId id="278" r:id="rId11"/>
    <p:sldId id="442" r:id="rId12"/>
    <p:sldId id="437" r:id="rId13"/>
    <p:sldId id="448" r:id="rId14"/>
    <p:sldId id="436" r:id="rId15"/>
    <p:sldId id="367" r:id="rId16"/>
    <p:sldId id="353" r:id="rId17"/>
    <p:sldId id="279" r:id="rId18"/>
    <p:sldId id="438" r:id="rId19"/>
    <p:sldId id="363" r:id="rId20"/>
    <p:sldId id="433" r:id="rId21"/>
    <p:sldId id="441" r:id="rId22"/>
    <p:sldId id="435" r:id="rId23"/>
    <p:sldId id="439" r:id="rId24"/>
    <p:sldId id="440" r:id="rId25"/>
    <p:sldId id="443" r:id="rId26"/>
    <p:sldId id="373" r:id="rId27"/>
    <p:sldId id="378" r:id="rId28"/>
    <p:sldId id="452" r:id="rId29"/>
    <p:sldId id="453" r:id="rId30"/>
    <p:sldId id="454" r:id="rId31"/>
    <p:sldId id="389" r:id="rId32"/>
    <p:sldId id="449" r:id="rId33"/>
    <p:sldId id="391" r:id="rId34"/>
    <p:sldId id="390" r:id="rId35"/>
    <p:sldId id="450" r:id="rId36"/>
    <p:sldId id="451" r:id="rId37"/>
    <p:sldId id="445" r:id="rId38"/>
    <p:sldId id="444" r:id="rId39"/>
    <p:sldId id="460" r:id="rId40"/>
    <p:sldId id="458" r:id="rId41"/>
    <p:sldId id="376" r:id="rId42"/>
    <p:sldId id="400" r:id="rId43"/>
    <p:sldId id="371" r:id="rId44"/>
    <p:sldId id="455" r:id="rId45"/>
    <p:sldId id="456" r:id="rId46"/>
    <p:sldId id="457" r:id="rId47"/>
    <p:sldId id="459" r:id="rId48"/>
    <p:sldId id="298" r:id="rId49"/>
    <p:sldId id="394" r:id="rId5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orstellung" id="{BFA0A93C-B930-4B49-8ABD-16A5D15EB473}">
          <p14:sldIdLst>
            <p14:sldId id="299"/>
            <p14:sldId id="346"/>
          </p14:sldIdLst>
        </p14:section>
        <p14:section name="Einführung" id="{80E44AB0-54A7-4A0E-87FE-EB8431B2127B}">
          <p14:sldIdLst>
            <p14:sldId id="272"/>
            <p14:sldId id="447"/>
            <p14:sldId id="274"/>
            <p14:sldId id="275"/>
            <p14:sldId id="276"/>
            <p14:sldId id="356"/>
            <p14:sldId id="277"/>
            <p14:sldId id="278"/>
            <p14:sldId id="442"/>
            <p14:sldId id="437"/>
            <p14:sldId id="448"/>
          </p14:sldIdLst>
        </p14:section>
        <p14:section name="PhoneGap" id="{D85FF301-B833-4384-BAC3-461B70281FB6}">
          <p14:sldIdLst>
            <p14:sldId id="436"/>
            <p14:sldId id="367"/>
            <p14:sldId id="353"/>
            <p14:sldId id="279"/>
            <p14:sldId id="438"/>
          </p14:sldIdLst>
        </p14:section>
        <p14:section name="Installation" id="{34EBFFB2-FB26-4111-B820-7A2B54AC79B6}">
          <p14:sldIdLst>
            <p14:sldId id="363"/>
            <p14:sldId id="433"/>
            <p14:sldId id="441"/>
            <p14:sldId id="435"/>
            <p14:sldId id="439"/>
            <p14:sldId id="440"/>
          </p14:sldIdLst>
        </p14:section>
        <p14:section name="Übungsaufgaben" id="{A09C7E99-6C07-428F-AB14-19364D336542}">
          <p14:sldIdLst>
            <p14:sldId id="443"/>
            <p14:sldId id="373"/>
            <p14:sldId id="378"/>
            <p14:sldId id="452"/>
            <p14:sldId id="453"/>
            <p14:sldId id="454"/>
            <p14:sldId id="389"/>
            <p14:sldId id="449"/>
            <p14:sldId id="391"/>
            <p14:sldId id="390"/>
            <p14:sldId id="450"/>
            <p14:sldId id="451"/>
            <p14:sldId id="445"/>
            <p14:sldId id="444"/>
            <p14:sldId id="460"/>
            <p14:sldId id="458"/>
            <p14:sldId id="376"/>
            <p14:sldId id="400"/>
            <p14:sldId id="371"/>
            <p14:sldId id="455"/>
            <p14:sldId id="456"/>
            <p14:sldId id="457"/>
            <p14:sldId id="459"/>
          </p14:sldIdLst>
        </p14:section>
        <p14:section name="Diskussion" id="{1B7A2C07-176B-4464-9092-D9F8DB27E5C8}">
          <p14:sldIdLst>
            <p14:sldId id="298"/>
            <p14:sldId id="3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C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86036" autoAdjust="0"/>
  </p:normalViewPr>
  <p:slideViewPr>
    <p:cSldViewPr>
      <p:cViewPr varScale="1">
        <p:scale>
          <a:sx n="63" d="100"/>
          <a:sy n="63" d="100"/>
        </p:scale>
        <p:origin x="-87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F5509-B42E-406F-A418-4B5A23967C9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9613AB8-F0E3-44DA-AEB8-A460F7E54DEA}">
      <dgm:prSet phldrT="[Text]"/>
      <dgm:spPr/>
      <dgm:t>
        <a:bodyPr/>
        <a:lstStyle/>
        <a:p>
          <a:r>
            <a:rPr lang="de-DE" dirty="0" smtClean="0"/>
            <a:t>Native App</a:t>
          </a:r>
          <a:endParaRPr lang="de-DE" dirty="0"/>
        </a:p>
      </dgm:t>
    </dgm:pt>
    <dgm:pt modelId="{8B2D080F-831A-46AE-81F8-D145187CF152}" type="parTrans" cxnId="{8E598751-62FD-4360-9751-BBA6B56018A9}">
      <dgm:prSet/>
      <dgm:spPr/>
      <dgm:t>
        <a:bodyPr/>
        <a:lstStyle/>
        <a:p>
          <a:endParaRPr lang="de-DE"/>
        </a:p>
      </dgm:t>
    </dgm:pt>
    <dgm:pt modelId="{76CDAA6D-C4E1-4EB1-8DE7-F860C39BD6AD}" type="sibTrans" cxnId="{8E598751-62FD-4360-9751-BBA6B56018A9}">
      <dgm:prSet/>
      <dgm:spPr/>
      <dgm:t>
        <a:bodyPr/>
        <a:lstStyle/>
        <a:p>
          <a:endParaRPr lang="de-DE"/>
        </a:p>
      </dgm:t>
    </dgm:pt>
    <dgm:pt modelId="{C8F4A16D-30EC-48E5-9602-A4C13C57B014}">
      <dgm:prSet phldrT="[Text]"/>
      <dgm:spPr/>
      <dgm:t>
        <a:bodyPr/>
        <a:lstStyle/>
        <a:p>
          <a:r>
            <a:rPr lang="de-DE" dirty="0" smtClean="0"/>
            <a:t>Native Oberflächen-Komponenten</a:t>
          </a:r>
          <a:endParaRPr lang="de-DE" dirty="0"/>
        </a:p>
      </dgm:t>
    </dgm:pt>
    <dgm:pt modelId="{57BDA1B6-5A1F-48CB-8559-E9938493D1EC}" type="parTrans" cxnId="{638CC62A-F586-4381-BA80-BA08DF7D6C37}">
      <dgm:prSet/>
      <dgm:spPr/>
      <dgm:t>
        <a:bodyPr/>
        <a:lstStyle/>
        <a:p>
          <a:endParaRPr lang="de-DE"/>
        </a:p>
      </dgm:t>
    </dgm:pt>
    <dgm:pt modelId="{9C713652-9E04-4E0D-8967-192FCDA9B993}" type="sibTrans" cxnId="{638CC62A-F586-4381-BA80-BA08DF7D6C37}">
      <dgm:prSet/>
      <dgm:spPr/>
      <dgm:t>
        <a:bodyPr/>
        <a:lstStyle/>
        <a:p>
          <a:endParaRPr lang="de-DE"/>
        </a:p>
      </dgm:t>
    </dgm:pt>
    <dgm:pt modelId="{6A188ABB-8A7C-465A-9F91-9C360C2C272B}">
      <dgm:prSet phldrT="[Text]"/>
      <dgm:spPr/>
      <dgm:t>
        <a:bodyPr/>
        <a:lstStyle/>
        <a:p>
          <a:r>
            <a:rPr lang="de-DE" dirty="0" smtClean="0"/>
            <a:t>Programm-Bibliotheken in </a:t>
          </a:r>
          <a:r>
            <a:rPr lang="de-DE" dirty="0" err="1" smtClean="0"/>
            <a:t>Objective</a:t>
          </a:r>
          <a:r>
            <a:rPr lang="de-DE" dirty="0" smtClean="0"/>
            <a:t>-C/Java; direkter Zugriff auf BS-Schnittstellen</a:t>
          </a:r>
          <a:endParaRPr lang="de-DE" dirty="0"/>
        </a:p>
      </dgm:t>
    </dgm:pt>
    <dgm:pt modelId="{512808FC-1606-4B1B-B34F-B5DA3480F7A0}" type="parTrans" cxnId="{7FEF0924-4673-4059-897F-22AB3A84AF43}">
      <dgm:prSet/>
      <dgm:spPr/>
      <dgm:t>
        <a:bodyPr/>
        <a:lstStyle/>
        <a:p>
          <a:endParaRPr lang="de-DE"/>
        </a:p>
      </dgm:t>
    </dgm:pt>
    <dgm:pt modelId="{D2724235-A4B4-4763-81D5-B57990E5B5F3}" type="sibTrans" cxnId="{7FEF0924-4673-4059-897F-22AB3A84AF43}">
      <dgm:prSet/>
      <dgm:spPr/>
      <dgm:t>
        <a:bodyPr/>
        <a:lstStyle/>
        <a:p>
          <a:endParaRPr lang="de-DE"/>
        </a:p>
      </dgm:t>
    </dgm:pt>
    <dgm:pt modelId="{241AB88C-17AF-4F0F-ACB8-F4E86497E08D}">
      <dgm:prSet phldrT="[Text]"/>
      <dgm:spPr/>
      <dgm:t>
        <a:bodyPr/>
        <a:lstStyle/>
        <a:p>
          <a:r>
            <a:rPr lang="de-DE" dirty="0" smtClean="0"/>
            <a:t>Web App</a:t>
          </a:r>
          <a:endParaRPr lang="de-DE" dirty="0"/>
        </a:p>
      </dgm:t>
    </dgm:pt>
    <dgm:pt modelId="{E5EC25D7-83A2-43ED-BEA7-B4BED8C5A926}" type="parTrans" cxnId="{5F2AD9BA-6E25-45AD-9FB3-2F6C86D76C69}">
      <dgm:prSet/>
      <dgm:spPr/>
      <dgm:t>
        <a:bodyPr/>
        <a:lstStyle/>
        <a:p>
          <a:endParaRPr lang="de-DE"/>
        </a:p>
      </dgm:t>
    </dgm:pt>
    <dgm:pt modelId="{C5B6781D-A91E-40E3-BDF3-C4B5A5C32512}" type="sibTrans" cxnId="{5F2AD9BA-6E25-45AD-9FB3-2F6C86D76C69}">
      <dgm:prSet/>
      <dgm:spPr/>
      <dgm:t>
        <a:bodyPr/>
        <a:lstStyle/>
        <a:p>
          <a:endParaRPr lang="de-DE"/>
        </a:p>
      </dgm:t>
    </dgm:pt>
    <dgm:pt modelId="{62F8BAF0-7482-40AC-859A-A30D6BD3661D}">
      <dgm:prSet phldrT="[Text]"/>
      <dgm:spPr/>
      <dgm:t>
        <a:bodyPr/>
        <a:lstStyle/>
        <a:p>
          <a:r>
            <a:rPr lang="de-DE" dirty="0" smtClean="0"/>
            <a:t>HTML, CSS </a:t>
          </a:r>
        </a:p>
        <a:p>
          <a:r>
            <a:rPr lang="de-DE" dirty="0" smtClean="0"/>
            <a:t>z.B. </a:t>
          </a:r>
          <a:r>
            <a:rPr lang="de-DE" dirty="0" err="1" smtClean="0"/>
            <a:t>jQuery</a:t>
          </a:r>
          <a:r>
            <a:rPr lang="de-DE" dirty="0" smtClean="0"/>
            <a:t> Mobile </a:t>
          </a:r>
          <a:endParaRPr lang="de-DE" dirty="0"/>
        </a:p>
      </dgm:t>
    </dgm:pt>
    <dgm:pt modelId="{ED7ABF6B-3DAE-41CA-8F88-E69AC1E9CC07}" type="parTrans" cxnId="{3E4FEFEB-FCED-4AE1-8FCD-7CF783E35880}">
      <dgm:prSet/>
      <dgm:spPr/>
      <dgm:t>
        <a:bodyPr/>
        <a:lstStyle/>
        <a:p>
          <a:endParaRPr lang="de-DE"/>
        </a:p>
      </dgm:t>
    </dgm:pt>
    <dgm:pt modelId="{FB2B58A8-A5E5-4506-BDB9-68C0E7AAFA76}" type="sibTrans" cxnId="{3E4FEFEB-FCED-4AE1-8FCD-7CF783E35880}">
      <dgm:prSet/>
      <dgm:spPr/>
      <dgm:t>
        <a:bodyPr/>
        <a:lstStyle/>
        <a:p>
          <a:endParaRPr lang="de-DE"/>
        </a:p>
      </dgm:t>
    </dgm:pt>
    <dgm:pt modelId="{BEFF91BC-C43A-4B9C-BE67-DB1344E45613}">
      <dgm:prSet phldrT="[Text]"/>
      <dgm:spPr/>
      <dgm:t>
        <a:bodyPr/>
        <a:lstStyle/>
        <a:p>
          <a:r>
            <a:rPr lang="de-DE" dirty="0" smtClean="0"/>
            <a:t>Programm-Bibliotheken in </a:t>
          </a:r>
          <a:r>
            <a:rPr lang="de-DE" dirty="0" err="1" smtClean="0"/>
            <a:t>Javascript</a:t>
          </a:r>
          <a:r>
            <a:rPr lang="de-DE" dirty="0" smtClean="0"/>
            <a:t>; Zugriff auf BS-Funktionen über Browser-Schnittstellen</a:t>
          </a:r>
          <a:endParaRPr lang="de-DE" dirty="0"/>
        </a:p>
      </dgm:t>
    </dgm:pt>
    <dgm:pt modelId="{653DC3A8-8044-4D30-BA69-4A9F500E6C3D}" type="parTrans" cxnId="{A8F588D2-870D-4BA1-B8D6-5DB208F8B1AF}">
      <dgm:prSet/>
      <dgm:spPr/>
      <dgm:t>
        <a:bodyPr/>
        <a:lstStyle/>
        <a:p>
          <a:endParaRPr lang="de-DE"/>
        </a:p>
      </dgm:t>
    </dgm:pt>
    <dgm:pt modelId="{04D222A8-7870-4B94-9423-B923EC4E71CE}" type="sibTrans" cxnId="{A8F588D2-870D-4BA1-B8D6-5DB208F8B1AF}">
      <dgm:prSet/>
      <dgm:spPr/>
      <dgm:t>
        <a:bodyPr/>
        <a:lstStyle/>
        <a:p>
          <a:endParaRPr lang="de-DE"/>
        </a:p>
      </dgm:t>
    </dgm:pt>
    <dgm:pt modelId="{C5288966-37D8-4A88-9424-D817A0D15E7E}">
      <dgm:prSet phldrT="[Text]"/>
      <dgm:spPr/>
      <dgm:t>
        <a:bodyPr/>
        <a:lstStyle/>
        <a:p>
          <a:r>
            <a:rPr lang="de-DE" dirty="0" smtClean="0"/>
            <a:t>Hybride App</a:t>
          </a:r>
          <a:endParaRPr lang="de-DE" dirty="0"/>
        </a:p>
      </dgm:t>
    </dgm:pt>
    <dgm:pt modelId="{6C9AD815-E2C5-4104-8F19-CDD5093F963C}" type="parTrans" cxnId="{3CA3C354-A0A3-43E0-AC9B-64E6F300A0D7}">
      <dgm:prSet/>
      <dgm:spPr/>
      <dgm:t>
        <a:bodyPr/>
        <a:lstStyle/>
        <a:p>
          <a:endParaRPr lang="de-DE"/>
        </a:p>
      </dgm:t>
    </dgm:pt>
    <dgm:pt modelId="{90239456-C725-48BB-B8D9-5012607FEE23}" type="sibTrans" cxnId="{3CA3C354-A0A3-43E0-AC9B-64E6F300A0D7}">
      <dgm:prSet/>
      <dgm:spPr/>
      <dgm:t>
        <a:bodyPr/>
        <a:lstStyle/>
        <a:p>
          <a:endParaRPr lang="de-DE"/>
        </a:p>
      </dgm:t>
    </dgm:pt>
    <dgm:pt modelId="{9FD3FA40-8A24-43C3-B8CB-C91224209A28}">
      <dgm:prSet phldrT="[Text]"/>
      <dgm:spPr/>
      <dgm:t>
        <a:bodyPr/>
        <a:lstStyle/>
        <a:p>
          <a:r>
            <a:rPr lang="de-DE" dirty="0" smtClean="0"/>
            <a:t>z.B. </a:t>
          </a:r>
          <a:r>
            <a:rPr lang="de-DE" dirty="0" err="1" smtClean="0"/>
            <a:t>jQuery</a:t>
          </a:r>
          <a:r>
            <a:rPr lang="de-DE" dirty="0" smtClean="0"/>
            <a:t> Mobile </a:t>
          </a:r>
        </a:p>
        <a:p>
          <a:r>
            <a:rPr lang="de-DE" dirty="0" smtClean="0"/>
            <a:t>(HTML5, CSS) oder </a:t>
          </a:r>
          <a:r>
            <a:rPr lang="de-DE" dirty="0" err="1" smtClean="0"/>
            <a:t>Javacript</a:t>
          </a:r>
          <a:endParaRPr lang="de-DE" dirty="0"/>
        </a:p>
      </dgm:t>
    </dgm:pt>
    <dgm:pt modelId="{2DFBAADC-D9D9-4802-8547-B16508F21CBF}" type="parTrans" cxnId="{ECDC4C06-7C7D-4776-92D5-A0A7BD56A27D}">
      <dgm:prSet/>
      <dgm:spPr/>
      <dgm:t>
        <a:bodyPr/>
        <a:lstStyle/>
        <a:p>
          <a:endParaRPr lang="de-DE"/>
        </a:p>
      </dgm:t>
    </dgm:pt>
    <dgm:pt modelId="{8716DFC6-D8A2-4BB1-947E-C3562B8FB98E}" type="sibTrans" cxnId="{ECDC4C06-7C7D-4776-92D5-A0A7BD56A27D}">
      <dgm:prSet/>
      <dgm:spPr/>
      <dgm:t>
        <a:bodyPr/>
        <a:lstStyle/>
        <a:p>
          <a:endParaRPr lang="de-DE"/>
        </a:p>
      </dgm:t>
    </dgm:pt>
    <dgm:pt modelId="{D7A02F7D-15AE-49C9-8FE1-2E09BE28F904}">
      <dgm:prSet phldrT="[Text]"/>
      <dgm:spPr/>
      <dgm:t>
        <a:bodyPr/>
        <a:lstStyle/>
        <a:p>
          <a:r>
            <a:rPr lang="de-DE" dirty="0" err="1" smtClean="0"/>
            <a:t>Javascript</a:t>
          </a:r>
          <a:endParaRPr lang="de-DE" dirty="0"/>
        </a:p>
      </dgm:t>
    </dgm:pt>
    <dgm:pt modelId="{2D3A8653-5E83-4FA3-85C9-B48C7F6A60DC}" type="parTrans" cxnId="{E25B4F94-4D4E-439C-B4D2-1EDAE48A7D2F}">
      <dgm:prSet/>
      <dgm:spPr/>
      <dgm:t>
        <a:bodyPr/>
        <a:lstStyle/>
        <a:p>
          <a:endParaRPr lang="de-DE"/>
        </a:p>
      </dgm:t>
    </dgm:pt>
    <dgm:pt modelId="{722F62D7-1A30-4354-83BE-3871C27ADC3C}" type="sibTrans" cxnId="{E25B4F94-4D4E-439C-B4D2-1EDAE48A7D2F}">
      <dgm:prSet/>
      <dgm:spPr/>
      <dgm:t>
        <a:bodyPr/>
        <a:lstStyle/>
        <a:p>
          <a:endParaRPr lang="de-DE"/>
        </a:p>
      </dgm:t>
    </dgm:pt>
    <dgm:pt modelId="{CD36A746-14A7-4906-B2F1-22B19EF532C7}">
      <dgm:prSet phldrT="[Text]"/>
      <dgm:spPr/>
      <dgm:t>
        <a:bodyPr/>
        <a:lstStyle/>
        <a:p>
          <a:r>
            <a:rPr lang="de-DE" dirty="0" smtClean="0"/>
            <a:t>Lokale DB</a:t>
          </a:r>
        </a:p>
        <a:p>
          <a:r>
            <a:rPr lang="de-DE" dirty="0" smtClean="0"/>
            <a:t>I/O-Bibliotheken der Umgebung</a:t>
          </a:r>
          <a:endParaRPr lang="de-DE" dirty="0"/>
        </a:p>
      </dgm:t>
    </dgm:pt>
    <dgm:pt modelId="{07739960-EF00-4053-9D11-1B33E9B274A2}" type="parTrans" cxnId="{9BCD1832-FEBA-4A2C-AD8C-C9E777BDD7BF}">
      <dgm:prSet/>
      <dgm:spPr/>
      <dgm:t>
        <a:bodyPr/>
        <a:lstStyle/>
        <a:p>
          <a:endParaRPr lang="de-DE"/>
        </a:p>
      </dgm:t>
    </dgm:pt>
    <dgm:pt modelId="{1E2C9B7F-521E-4E2A-8158-A9AFD44A4042}" type="sibTrans" cxnId="{9BCD1832-FEBA-4A2C-AD8C-C9E777BDD7BF}">
      <dgm:prSet/>
      <dgm:spPr/>
      <dgm:t>
        <a:bodyPr/>
        <a:lstStyle/>
        <a:p>
          <a:endParaRPr lang="de-DE"/>
        </a:p>
      </dgm:t>
    </dgm:pt>
    <dgm:pt modelId="{F4C6D61D-1435-4771-82CE-F868E1826B98}">
      <dgm:prSet phldrT="[Text]"/>
      <dgm:spPr/>
      <dgm:t>
        <a:bodyPr/>
        <a:lstStyle/>
        <a:p>
          <a:r>
            <a:rPr lang="de-DE" dirty="0" smtClean="0"/>
            <a:t>Speicherung in Webspace oder lokale Speicherung des Browsers</a:t>
          </a:r>
        </a:p>
        <a:p>
          <a:r>
            <a:rPr lang="de-DE" dirty="0" smtClean="0"/>
            <a:t>Kommunikation über http</a:t>
          </a:r>
          <a:endParaRPr lang="de-DE" dirty="0"/>
        </a:p>
      </dgm:t>
    </dgm:pt>
    <dgm:pt modelId="{2C73CB0A-6500-4262-90D6-EADBCD5FF472}" type="parTrans" cxnId="{29FDD676-E7BC-4633-B93C-EFAAA6010407}">
      <dgm:prSet/>
      <dgm:spPr/>
      <dgm:t>
        <a:bodyPr/>
        <a:lstStyle/>
        <a:p>
          <a:endParaRPr lang="de-DE"/>
        </a:p>
      </dgm:t>
    </dgm:pt>
    <dgm:pt modelId="{80A226E8-16AB-4539-B7A5-92BEBC7BB05B}" type="sibTrans" cxnId="{29FDD676-E7BC-4633-B93C-EFAAA6010407}">
      <dgm:prSet/>
      <dgm:spPr/>
      <dgm:t>
        <a:bodyPr/>
        <a:lstStyle/>
        <a:p>
          <a:endParaRPr lang="de-DE"/>
        </a:p>
      </dgm:t>
    </dgm:pt>
    <dgm:pt modelId="{16FF3E60-DD7A-4F23-81D9-5A6F878899DB}">
      <dgm:prSet phldrT="[Text]"/>
      <dgm:spPr/>
      <dgm:t>
        <a:bodyPr/>
        <a:lstStyle/>
        <a:p>
          <a:r>
            <a:rPr lang="de-DE" dirty="0" smtClean="0"/>
            <a:t>z.B. </a:t>
          </a:r>
          <a:r>
            <a:rPr lang="de-DE" dirty="0" err="1" smtClean="0"/>
            <a:t>PhoneGap</a:t>
          </a:r>
          <a:r>
            <a:rPr lang="de-DE" dirty="0" smtClean="0"/>
            <a:t>, </a:t>
          </a:r>
          <a:r>
            <a:rPr lang="de-DE" dirty="0" err="1" smtClean="0"/>
            <a:t>Titanium</a:t>
          </a:r>
          <a:endParaRPr lang="de-DE" dirty="0" smtClean="0"/>
        </a:p>
      </dgm:t>
    </dgm:pt>
    <dgm:pt modelId="{6366C7D6-8BF4-469A-9149-5343E9A8B465}" type="parTrans" cxnId="{2495C251-5605-426C-ABE3-F322686DF7AA}">
      <dgm:prSet/>
      <dgm:spPr/>
      <dgm:t>
        <a:bodyPr/>
        <a:lstStyle/>
        <a:p>
          <a:endParaRPr lang="de-DE"/>
        </a:p>
      </dgm:t>
    </dgm:pt>
    <dgm:pt modelId="{EDAD9A5D-10AA-4EDD-9640-2E2310D05E5E}" type="sibTrans" cxnId="{2495C251-5605-426C-ABE3-F322686DF7AA}">
      <dgm:prSet/>
      <dgm:spPr/>
      <dgm:t>
        <a:bodyPr/>
        <a:lstStyle/>
        <a:p>
          <a:endParaRPr lang="de-DE"/>
        </a:p>
      </dgm:t>
    </dgm:pt>
    <dgm:pt modelId="{B2B73B36-4DC1-40A7-95DC-20EF96A5A230}" type="pres">
      <dgm:prSet presAssocID="{4F1F5509-B42E-406F-A418-4B5A23967C9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A7147EF-1166-42DF-9C99-A88FBD3D0C9C}" type="pres">
      <dgm:prSet presAssocID="{59613AB8-F0E3-44DA-AEB8-A460F7E54DEA}" presName="compNode" presStyleCnt="0"/>
      <dgm:spPr/>
    </dgm:pt>
    <dgm:pt modelId="{6E2E0579-CFB9-4138-B6B7-7E4A49F57ACB}" type="pres">
      <dgm:prSet presAssocID="{59613AB8-F0E3-44DA-AEB8-A460F7E54DEA}" presName="aNode" presStyleLbl="bgShp" presStyleIdx="0" presStyleCnt="3"/>
      <dgm:spPr/>
      <dgm:t>
        <a:bodyPr/>
        <a:lstStyle/>
        <a:p>
          <a:endParaRPr lang="de-DE"/>
        </a:p>
      </dgm:t>
    </dgm:pt>
    <dgm:pt modelId="{92CFE4FD-FA94-49C2-8F07-A9A5A663F372}" type="pres">
      <dgm:prSet presAssocID="{59613AB8-F0E3-44DA-AEB8-A460F7E54DEA}" presName="textNode" presStyleLbl="bgShp" presStyleIdx="0" presStyleCnt="3"/>
      <dgm:spPr/>
      <dgm:t>
        <a:bodyPr/>
        <a:lstStyle/>
        <a:p>
          <a:endParaRPr lang="de-DE"/>
        </a:p>
      </dgm:t>
    </dgm:pt>
    <dgm:pt modelId="{70D4F0F4-6879-4862-8BA4-837C3FF5AF9C}" type="pres">
      <dgm:prSet presAssocID="{59613AB8-F0E3-44DA-AEB8-A460F7E54DEA}" presName="compChildNode" presStyleCnt="0"/>
      <dgm:spPr/>
    </dgm:pt>
    <dgm:pt modelId="{224889D4-95CD-4B4D-8076-323F28852846}" type="pres">
      <dgm:prSet presAssocID="{59613AB8-F0E3-44DA-AEB8-A460F7E54DEA}" presName="theInnerList" presStyleCnt="0"/>
      <dgm:spPr/>
    </dgm:pt>
    <dgm:pt modelId="{6ACD3E00-2573-48FB-8C76-FEE0A26D88F4}" type="pres">
      <dgm:prSet presAssocID="{C8F4A16D-30EC-48E5-9602-A4C13C57B014}" presName="childNode" presStyleLbl="node1" presStyleIdx="0" presStyleCnt="9" custScaleX="11604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2BFB83-2665-44FC-84D3-C81D452EE96E}" type="pres">
      <dgm:prSet presAssocID="{C8F4A16D-30EC-48E5-9602-A4C13C57B014}" presName="aSpace2" presStyleCnt="0"/>
      <dgm:spPr/>
    </dgm:pt>
    <dgm:pt modelId="{738322F5-76CB-4E37-AAD3-BB76405C975B}" type="pres">
      <dgm:prSet presAssocID="{6A188ABB-8A7C-465A-9F91-9C360C2C272B}" presName="childNode" presStyleLbl="node1" presStyleIdx="1" presStyleCnt="9" custScaleX="116042" custScaleY="12412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AEE6E74-CFE1-41D3-82F8-D1CF7F768F70}" type="pres">
      <dgm:prSet presAssocID="{6A188ABB-8A7C-465A-9F91-9C360C2C272B}" presName="aSpace2" presStyleCnt="0"/>
      <dgm:spPr/>
    </dgm:pt>
    <dgm:pt modelId="{C0741822-8D8B-4F94-A0D5-12C433E2133B}" type="pres">
      <dgm:prSet presAssocID="{CD36A746-14A7-4906-B2F1-22B19EF532C7}" presName="childNode" presStyleLbl="node1" presStyleIdx="2" presStyleCnt="9" custScaleX="116042" custScaleY="109746" custLinFactNeighborY="355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F5D2E26-0685-4067-8153-62B9081FCCA3}" type="pres">
      <dgm:prSet presAssocID="{59613AB8-F0E3-44DA-AEB8-A460F7E54DEA}" presName="aSpace" presStyleCnt="0"/>
      <dgm:spPr/>
    </dgm:pt>
    <dgm:pt modelId="{044CE309-FA10-4A9B-BC27-3240A91F2140}" type="pres">
      <dgm:prSet presAssocID="{241AB88C-17AF-4F0F-ACB8-F4E86497E08D}" presName="compNode" presStyleCnt="0"/>
      <dgm:spPr/>
    </dgm:pt>
    <dgm:pt modelId="{B5EAA5B2-EA8E-442E-813F-5B891244DCBC}" type="pres">
      <dgm:prSet presAssocID="{241AB88C-17AF-4F0F-ACB8-F4E86497E08D}" presName="aNode" presStyleLbl="bgShp" presStyleIdx="1" presStyleCnt="3"/>
      <dgm:spPr/>
      <dgm:t>
        <a:bodyPr/>
        <a:lstStyle/>
        <a:p>
          <a:endParaRPr lang="de-DE"/>
        </a:p>
      </dgm:t>
    </dgm:pt>
    <dgm:pt modelId="{8C055EE2-2E22-4F76-B67E-FD6DD6ACFFAE}" type="pres">
      <dgm:prSet presAssocID="{241AB88C-17AF-4F0F-ACB8-F4E86497E08D}" presName="textNode" presStyleLbl="bgShp" presStyleIdx="1" presStyleCnt="3"/>
      <dgm:spPr/>
      <dgm:t>
        <a:bodyPr/>
        <a:lstStyle/>
        <a:p>
          <a:endParaRPr lang="de-DE"/>
        </a:p>
      </dgm:t>
    </dgm:pt>
    <dgm:pt modelId="{BC897F88-06A2-47CF-9D4E-A782C9A3A150}" type="pres">
      <dgm:prSet presAssocID="{241AB88C-17AF-4F0F-ACB8-F4E86497E08D}" presName="compChildNode" presStyleCnt="0"/>
      <dgm:spPr/>
    </dgm:pt>
    <dgm:pt modelId="{ECE6AB19-2A72-4BD5-9064-6068CBA0D228}" type="pres">
      <dgm:prSet presAssocID="{241AB88C-17AF-4F0F-ACB8-F4E86497E08D}" presName="theInnerList" presStyleCnt="0"/>
      <dgm:spPr/>
    </dgm:pt>
    <dgm:pt modelId="{E21F7567-1B0A-47B8-8D86-5F01735FC4FB}" type="pres">
      <dgm:prSet presAssocID="{62F8BAF0-7482-40AC-859A-A30D6BD3661D}" presName="childNode" presStyleLbl="node1" presStyleIdx="3" presStyleCnt="9" custScaleX="11317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46354A-CE45-45AB-8E45-74935F9726EF}" type="pres">
      <dgm:prSet presAssocID="{62F8BAF0-7482-40AC-859A-A30D6BD3661D}" presName="aSpace2" presStyleCnt="0"/>
      <dgm:spPr/>
    </dgm:pt>
    <dgm:pt modelId="{54C50652-8149-418C-B2C7-B1763088746D}" type="pres">
      <dgm:prSet presAssocID="{BEFF91BC-C43A-4B9C-BE67-DB1344E45613}" presName="childNode" presStyleLbl="node1" presStyleIdx="4" presStyleCnt="9" custScaleX="11317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EA6D401-3965-4E20-AEE8-0EB40AB665ED}" type="pres">
      <dgm:prSet presAssocID="{BEFF91BC-C43A-4B9C-BE67-DB1344E45613}" presName="aSpace2" presStyleCnt="0"/>
      <dgm:spPr/>
    </dgm:pt>
    <dgm:pt modelId="{E4FB4DA9-7887-49A0-8C57-0CE5EA47E55E}" type="pres">
      <dgm:prSet presAssocID="{F4C6D61D-1435-4771-82CE-F868E1826B98}" presName="childNode" presStyleLbl="node1" presStyleIdx="5" presStyleCnt="9" custScaleX="11317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4273C89-7669-4E88-9ED6-A702F423C886}" type="pres">
      <dgm:prSet presAssocID="{241AB88C-17AF-4F0F-ACB8-F4E86497E08D}" presName="aSpace" presStyleCnt="0"/>
      <dgm:spPr/>
    </dgm:pt>
    <dgm:pt modelId="{50D6EAE6-B0CD-4FE2-B94E-0C34C93EC0F6}" type="pres">
      <dgm:prSet presAssocID="{C5288966-37D8-4A88-9424-D817A0D15E7E}" presName="compNode" presStyleCnt="0"/>
      <dgm:spPr/>
    </dgm:pt>
    <dgm:pt modelId="{6E2A3B42-1A76-40B0-B41F-AB3355620945}" type="pres">
      <dgm:prSet presAssocID="{C5288966-37D8-4A88-9424-D817A0D15E7E}" presName="aNode" presStyleLbl="bgShp" presStyleIdx="2" presStyleCnt="3"/>
      <dgm:spPr/>
      <dgm:t>
        <a:bodyPr/>
        <a:lstStyle/>
        <a:p>
          <a:endParaRPr lang="de-DE"/>
        </a:p>
      </dgm:t>
    </dgm:pt>
    <dgm:pt modelId="{CA802C1C-0B8E-401C-9ED3-704EC1FEC022}" type="pres">
      <dgm:prSet presAssocID="{C5288966-37D8-4A88-9424-D817A0D15E7E}" presName="textNode" presStyleLbl="bgShp" presStyleIdx="2" presStyleCnt="3"/>
      <dgm:spPr/>
      <dgm:t>
        <a:bodyPr/>
        <a:lstStyle/>
        <a:p>
          <a:endParaRPr lang="de-DE"/>
        </a:p>
      </dgm:t>
    </dgm:pt>
    <dgm:pt modelId="{618F1011-E2BE-4E02-A5DF-6B1680D109C5}" type="pres">
      <dgm:prSet presAssocID="{C5288966-37D8-4A88-9424-D817A0D15E7E}" presName="compChildNode" presStyleCnt="0"/>
      <dgm:spPr/>
    </dgm:pt>
    <dgm:pt modelId="{9EA05F74-929B-466D-B048-EADD13B12691}" type="pres">
      <dgm:prSet presAssocID="{C5288966-37D8-4A88-9424-D817A0D15E7E}" presName="theInnerList" presStyleCnt="0"/>
      <dgm:spPr/>
    </dgm:pt>
    <dgm:pt modelId="{D00258E6-FD01-40BC-8E17-C3F68B157807}" type="pres">
      <dgm:prSet presAssocID="{9FD3FA40-8A24-43C3-B8CB-C91224209A28}" presName="childNode" presStyleLbl="node1" presStyleIdx="6" presStyleCnt="9" custScaleX="11030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9DB15AD-B67B-42A7-ABA4-C3E0388A0615}" type="pres">
      <dgm:prSet presAssocID="{9FD3FA40-8A24-43C3-B8CB-C91224209A28}" presName="aSpace2" presStyleCnt="0"/>
      <dgm:spPr/>
    </dgm:pt>
    <dgm:pt modelId="{3889C5BE-F25D-4ED8-B48E-5B7826271A76}" type="pres">
      <dgm:prSet presAssocID="{D7A02F7D-15AE-49C9-8FE1-2E09BE28F904}" presName="childNode" presStyleLbl="node1" presStyleIdx="7" presStyleCnt="9" custScaleX="11030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08139D-CB57-4317-95B7-0AB984E21DDB}" type="pres">
      <dgm:prSet presAssocID="{D7A02F7D-15AE-49C9-8FE1-2E09BE28F904}" presName="aSpace2" presStyleCnt="0"/>
      <dgm:spPr/>
    </dgm:pt>
    <dgm:pt modelId="{B3956C7B-C58D-4134-9916-4FEF0D79D531}" type="pres">
      <dgm:prSet presAssocID="{16FF3E60-DD7A-4F23-81D9-5A6F878899DB}" presName="childNode" presStyleLbl="node1" presStyleIdx="8" presStyleCnt="9" custScaleX="11030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E4FEFEB-FCED-4AE1-8FCD-7CF783E35880}" srcId="{241AB88C-17AF-4F0F-ACB8-F4E86497E08D}" destId="{62F8BAF0-7482-40AC-859A-A30D6BD3661D}" srcOrd="0" destOrd="0" parTransId="{ED7ABF6B-3DAE-41CA-8F88-E69AC1E9CC07}" sibTransId="{FB2B58A8-A5E5-4506-BDB9-68C0E7AAFA76}"/>
    <dgm:cxn modelId="{FD958E50-B479-4410-A881-AA6FA3964D37}" type="presOf" srcId="{D7A02F7D-15AE-49C9-8FE1-2E09BE28F904}" destId="{3889C5BE-F25D-4ED8-B48E-5B7826271A76}" srcOrd="0" destOrd="0" presId="urn:microsoft.com/office/officeart/2005/8/layout/lProcess2"/>
    <dgm:cxn modelId="{9BE604A9-BA67-4FA6-8B2C-653CDD130EFB}" type="presOf" srcId="{C8F4A16D-30EC-48E5-9602-A4C13C57B014}" destId="{6ACD3E00-2573-48FB-8C76-FEE0A26D88F4}" srcOrd="0" destOrd="0" presId="urn:microsoft.com/office/officeart/2005/8/layout/lProcess2"/>
    <dgm:cxn modelId="{9EB25A4B-E8BF-4E89-BB3C-8FC1A6ADF4DA}" type="presOf" srcId="{C5288966-37D8-4A88-9424-D817A0D15E7E}" destId="{6E2A3B42-1A76-40B0-B41F-AB3355620945}" srcOrd="0" destOrd="0" presId="urn:microsoft.com/office/officeart/2005/8/layout/lProcess2"/>
    <dgm:cxn modelId="{3CA3C354-A0A3-43E0-AC9B-64E6F300A0D7}" srcId="{4F1F5509-B42E-406F-A418-4B5A23967C93}" destId="{C5288966-37D8-4A88-9424-D817A0D15E7E}" srcOrd="2" destOrd="0" parTransId="{6C9AD815-E2C5-4104-8F19-CDD5093F963C}" sibTransId="{90239456-C725-48BB-B8D9-5012607FEE23}"/>
    <dgm:cxn modelId="{ECDC4C06-7C7D-4776-92D5-A0A7BD56A27D}" srcId="{C5288966-37D8-4A88-9424-D817A0D15E7E}" destId="{9FD3FA40-8A24-43C3-B8CB-C91224209A28}" srcOrd="0" destOrd="0" parTransId="{2DFBAADC-D9D9-4802-8547-B16508F21CBF}" sibTransId="{8716DFC6-D8A2-4BB1-947E-C3562B8FB98E}"/>
    <dgm:cxn modelId="{0A6F3630-FD20-420B-A9AB-A62441BE7ECC}" type="presOf" srcId="{241AB88C-17AF-4F0F-ACB8-F4E86497E08D}" destId="{B5EAA5B2-EA8E-442E-813F-5B891244DCBC}" srcOrd="0" destOrd="0" presId="urn:microsoft.com/office/officeart/2005/8/layout/lProcess2"/>
    <dgm:cxn modelId="{7623B919-3F09-44B8-BF33-3E04E383AC8F}" type="presOf" srcId="{59613AB8-F0E3-44DA-AEB8-A460F7E54DEA}" destId="{6E2E0579-CFB9-4138-B6B7-7E4A49F57ACB}" srcOrd="0" destOrd="0" presId="urn:microsoft.com/office/officeart/2005/8/layout/lProcess2"/>
    <dgm:cxn modelId="{638CC62A-F586-4381-BA80-BA08DF7D6C37}" srcId="{59613AB8-F0E3-44DA-AEB8-A460F7E54DEA}" destId="{C8F4A16D-30EC-48E5-9602-A4C13C57B014}" srcOrd="0" destOrd="0" parTransId="{57BDA1B6-5A1F-48CB-8559-E9938493D1EC}" sibTransId="{9C713652-9E04-4E0D-8967-192FCDA9B993}"/>
    <dgm:cxn modelId="{2495C251-5605-426C-ABE3-F322686DF7AA}" srcId="{C5288966-37D8-4A88-9424-D817A0D15E7E}" destId="{16FF3E60-DD7A-4F23-81D9-5A6F878899DB}" srcOrd="2" destOrd="0" parTransId="{6366C7D6-8BF4-469A-9149-5343E9A8B465}" sibTransId="{EDAD9A5D-10AA-4EDD-9640-2E2310D05E5E}"/>
    <dgm:cxn modelId="{4DF028DD-C243-4BA8-9485-C7AD9B56455D}" type="presOf" srcId="{16FF3E60-DD7A-4F23-81D9-5A6F878899DB}" destId="{B3956C7B-C58D-4134-9916-4FEF0D79D531}" srcOrd="0" destOrd="0" presId="urn:microsoft.com/office/officeart/2005/8/layout/lProcess2"/>
    <dgm:cxn modelId="{E25B4F94-4D4E-439C-B4D2-1EDAE48A7D2F}" srcId="{C5288966-37D8-4A88-9424-D817A0D15E7E}" destId="{D7A02F7D-15AE-49C9-8FE1-2E09BE28F904}" srcOrd="1" destOrd="0" parTransId="{2D3A8653-5E83-4FA3-85C9-B48C7F6A60DC}" sibTransId="{722F62D7-1A30-4354-83BE-3871C27ADC3C}"/>
    <dgm:cxn modelId="{EA4B3238-DFBF-4132-A522-A47539BDF1A8}" type="presOf" srcId="{6A188ABB-8A7C-465A-9F91-9C360C2C272B}" destId="{738322F5-76CB-4E37-AAD3-BB76405C975B}" srcOrd="0" destOrd="0" presId="urn:microsoft.com/office/officeart/2005/8/layout/lProcess2"/>
    <dgm:cxn modelId="{5F2AD9BA-6E25-45AD-9FB3-2F6C86D76C69}" srcId="{4F1F5509-B42E-406F-A418-4B5A23967C93}" destId="{241AB88C-17AF-4F0F-ACB8-F4E86497E08D}" srcOrd="1" destOrd="0" parTransId="{E5EC25D7-83A2-43ED-BEA7-B4BED8C5A926}" sibTransId="{C5B6781D-A91E-40E3-BDF3-C4B5A5C32512}"/>
    <dgm:cxn modelId="{29FDD676-E7BC-4633-B93C-EFAAA6010407}" srcId="{241AB88C-17AF-4F0F-ACB8-F4E86497E08D}" destId="{F4C6D61D-1435-4771-82CE-F868E1826B98}" srcOrd="2" destOrd="0" parTransId="{2C73CB0A-6500-4262-90D6-EADBCD5FF472}" sibTransId="{80A226E8-16AB-4539-B7A5-92BEBC7BB05B}"/>
    <dgm:cxn modelId="{C2D98EC9-C5A0-492D-B8A0-593DA75E9896}" type="presOf" srcId="{F4C6D61D-1435-4771-82CE-F868E1826B98}" destId="{E4FB4DA9-7887-49A0-8C57-0CE5EA47E55E}" srcOrd="0" destOrd="0" presId="urn:microsoft.com/office/officeart/2005/8/layout/lProcess2"/>
    <dgm:cxn modelId="{233551FF-1052-4402-909B-6B36E3A6DB43}" type="presOf" srcId="{9FD3FA40-8A24-43C3-B8CB-C91224209A28}" destId="{D00258E6-FD01-40BC-8E17-C3F68B157807}" srcOrd="0" destOrd="0" presId="urn:microsoft.com/office/officeart/2005/8/layout/lProcess2"/>
    <dgm:cxn modelId="{9BCD1832-FEBA-4A2C-AD8C-C9E777BDD7BF}" srcId="{59613AB8-F0E3-44DA-AEB8-A460F7E54DEA}" destId="{CD36A746-14A7-4906-B2F1-22B19EF532C7}" srcOrd="2" destOrd="0" parTransId="{07739960-EF00-4053-9D11-1B33E9B274A2}" sibTransId="{1E2C9B7F-521E-4E2A-8158-A9AFD44A4042}"/>
    <dgm:cxn modelId="{BC42366A-16F0-4BB0-A082-F019E48D2E9C}" type="presOf" srcId="{4F1F5509-B42E-406F-A418-4B5A23967C93}" destId="{B2B73B36-4DC1-40A7-95DC-20EF96A5A230}" srcOrd="0" destOrd="0" presId="urn:microsoft.com/office/officeart/2005/8/layout/lProcess2"/>
    <dgm:cxn modelId="{B602D03F-5C4F-4A3E-9A22-86A0A2CCD1E3}" type="presOf" srcId="{62F8BAF0-7482-40AC-859A-A30D6BD3661D}" destId="{E21F7567-1B0A-47B8-8D86-5F01735FC4FB}" srcOrd="0" destOrd="0" presId="urn:microsoft.com/office/officeart/2005/8/layout/lProcess2"/>
    <dgm:cxn modelId="{60ED7ECD-E0B2-4DCA-824D-D8665CD4FC09}" type="presOf" srcId="{241AB88C-17AF-4F0F-ACB8-F4E86497E08D}" destId="{8C055EE2-2E22-4F76-B67E-FD6DD6ACFFAE}" srcOrd="1" destOrd="0" presId="urn:microsoft.com/office/officeart/2005/8/layout/lProcess2"/>
    <dgm:cxn modelId="{B5DEC124-1723-4D5F-8B7A-C745A6A7D905}" type="presOf" srcId="{59613AB8-F0E3-44DA-AEB8-A460F7E54DEA}" destId="{92CFE4FD-FA94-49C2-8F07-A9A5A663F372}" srcOrd="1" destOrd="0" presId="urn:microsoft.com/office/officeart/2005/8/layout/lProcess2"/>
    <dgm:cxn modelId="{8E598751-62FD-4360-9751-BBA6B56018A9}" srcId="{4F1F5509-B42E-406F-A418-4B5A23967C93}" destId="{59613AB8-F0E3-44DA-AEB8-A460F7E54DEA}" srcOrd="0" destOrd="0" parTransId="{8B2D080F-831A-46AE-81F8-D145187CF152}" sibTransId="{76CDAA6D-C4E1-4EB1-8DE7-F860C39BD6AD}"/>
    <dgm:cxn modelId="{7FEF0924-4673-4059-897F-22AB3A84AF43}" srcId="{59613AB8-F0E3-44DA-AEB8-A460F7E54DEA}" destId="{6A188ABB-8A7C-465A-9F91-9C360C2C272B}" srcOrd="1" destOrd="0" parTransId="{512808FC-1606-4B1B-B34F-B5DA3480F7A0}" sibTransId="{D2724235-A4B4-4763-81D5-B57990E5B5F3}"/>
    <dgm:cxn modelId="{2075D07F-22D7-47BA-B9C1-833E3EF33640}" type="presOf" srcId="{CD36A746-14A7-4906-B2F1-22B19EF532C7}" destId="{C0741822-8D8B-4F94-A0D5-12C433E2133B}" srcOrd="0" destOrd="0" presId="urn:microsoft.com/office/officeart/2005/8/layout/lProcess2"/>
    <dgm:cxn modelId="{A8F588D2-870D-4BA1-B8D6-5DB208F8B1AF}" srcId="{241AB88C-17AF-4F0F-ACB8-F4E86497E08D}" destId="{BEFF91BC-C43A-4B9C-BE67-DB1344E45613}" srcOrd="1" destOrd="0" parTransId="{653DC3A8-8044-4D30-BA69-4A9F500E6C3D}" sibTransId="{04D222A8-7870-4B94-9423-B923EC4E71CE}"/>
    <dgm:cxn modelId="{1ABD8ADD-0AD1-4F0A-BD76-F87D65CD883D}" type="presOf" srcId="{C5288966-37D8-4A88-9424-D817A0D15E7E}" destId="{CA802C1C-0B8E-401C-9ED3-704EC1FEC022}" srcOrd="1" destOrd="0" presId="urn:microsoft.com/office/officeart/2005/8/layout/lProcess2"/>
    <dgm:cxn modelId="{C66A033E-3578-43DD-8F47-80F4B301C938}" type="presOf" srcId="{BEFF91BC-C43A-4B9C-BE67-DB1344E45613}" destId="{54C50652-8149-418C-B2C7-B1763088746D}" srcOrd="0" destOrd="0" presId="urn:microsoft.com/office/officeart/2005/8/layout/lProcess2"/>
    <dgm:cxn modelId="{EE427062-D9C6-47ED-8309-196CC2078EA7}" type="presParOf" srcId="{B2B73B36-4DC1-40A7-95DC-20EF96A5A230}" destId="{3A7147EF-1166-42DF-9C99-A88FBD3D0C9C}" srcOrd="0" destOrd="0" presId="urn:microsoft.com/office/officeart/2005/8/layout/lProcess2"/>
    <dgm:cxn modelId="{5E9FD213-BCF0-4435-9830-67C3893FD250}" type="presParOf" srcId="{3A7147EF-1166-42DF-9C99-A88FBD3D0C9C}" destId="{6E2E0579-CFB9-4138-B6B7-7E4A49F57ACB}" srcOrd="0" destOrd="0" presId="urn:microsoft.com/office/officeart/2005/8/layout/lProcess2"/>
    <dgm:cxn modelId="{B7A2C04C-D2FC-4B20-ADF0-F3B2210359F4}" type="presParOf" srcId="{3A7147EF-1166-42DF-9C99-A88FBD3D0C9C}" destId="{92CFE4FD-FA94-49C2-8F07-A9A5A663F372}" srcOrd="1" destOrd="0" presId="urn:microsoft.com/office/officeart/2005/8/layout/lProcess2"/>
    <dgm:cxn modelId="{C182239E-F15B-42EE-83E8-BC40867B0721}" type="presParOf" srcId="{3A7147EF-1166-42DF-9C99-A88FBD3D0C9C}" destId="{70D4F0F4-6879-4862-8BA4-837C3FF5AF9C}" srcOrd="2" destOrd="0" presId="urn:microsoft.com/office/officeart/2005/8/layout/lProcess2"/>
    <dgm:cxn modelId="{980E5562-4EBD-4D9A-AE41-44910DC26FD8}" type="presParOf" srcId="{70D4F0F4-6879-4862-8BA4-837C3FF5AF9C}" destId="{224889D4-95CD-4B4D-8076-323F28852846}" srcOrd="0" destOrd="0" presId="urn:microsoft.com/office/officeart/2005/8/layout/lProcess2"/>
    <dgm:cxn modelId="{52F90AB4-CEB0-4D7E-997D-8519706EB978}" type="presParOf" srcId="{224889D4-95CD-4B4D-8076-323F28852846}" destId="{6ACD3E00-2573-48FB-8C76-FEE0A26D88F4}" srcOrd="0" destOrd="0" presId="urn:microsoft.com/office/officeart/2005/8/layout/lProcess2"/>
    <dgm:cxn modelId="{5DDBC996-526E-4360-972F-994B029797F2}" type="presParOf" srcId="{224889D4-95CD-4B4D-8076-323F28852846}" destId="{612BFB83-2665-44FC-84D3-C81D452EE96E}" srcOrd="1" destOrd="0" presId="urn:microsoft.com/office/officeart/2005/8/layout/lProcess2"/>
    <dgm:cxn modelId="{4E9327A2-4B33-4C19-BB5A-119808D8B77E}" type="presParOf" srcId="{224889D4-95CD-4B4D-8076-323F28852846}" destId="{738322F5-76CB-4E37-AAD3-BB76405C975B}" srcOrd="2" destOrd="0" presId="urn:microsoft.com/office/officeart/2005/8/layout/lProcess2"/>
    <dgm:cxn modelId="{537EB4DC-9E13-44C9-8CCF-499AD73879D6}" type="presParOf" srcId="{224889D4-95CD-4B4D-8076-323F28852846}" destId="{1AEE6E74-CFE1-41D3-82F8-D1CF7F768F70}" srcOrd="3" destOrd="0" presId="urn:microsoft.com/office/officeart/2005/8/layout/lProcess2"/>
    <dgm:cxn modelId="{B3BE231F-D559-4E8F-852E-F0E8E9BE7460}" type="presParOf" srcId="{224889D4-95CD-4B4D-8076-323F28852846}" destId="{C0741822-8D8B-4F94-A0D5-12C433E2133B}" srcOrd="4" destOrd="0" presId="urn:microsoft.com/office/officeart/2005/8/layout/lProcess2"/>
    <dgm:cxn modelId="{3CDCAB87-07DA-439B-81CC-72FC0349A79B}" type="presParOf" srcId="{B2B73B36-4DC1-40A7-95DC-20EF96A5A230}" destId="{FF5D2E26-0685-4067-8153-62B9081FCCA3}" srcOrd="1" destOrd="0" presId="urn:microsoft.com/office/officeart/2005/8/layout/lProcess2"/>
    <dgm:cxn modelId="{560B9F3A-244F-4656-B1D7-CA291FEC8688}" type="presParOf" srcId="{B2B73B36-4DC1-40A7-95DC-20EF96A5A230}" destId="{044CE309-FA10-4A9B-BC27-3240A91F2140}" srcOrd="2" destOrd="0" presId="urn:microsoft.com/office/officeart/2005/8/layout/lProcess2"/>
    <dgm:cxn modelId="{3FD9E49F-2399-4FC8-A4BE-3EF2BFC1AF8F}" type="presParOf" srcId="{044CE309-FA10-4A9B-BC27-3240A91F2140}" destId="{B5EAA5B2-EA8E-442E-813F-5B891244DCBC}" srcOrd="0" destOrd="0" presId="urn:microsoft.com/office/officeart/2005/8/layout/lProcess2"/>
    <dgm:cxn modelId="{AA0DB340-A2C7-4D73-BF6A-F5B3DA6073FC}" type="presParOf" srcId="{044CE309-FA10-4A9B-BC27-3240A91F2140}" destId="{8C055EE2-2E22-4F76-B67E-FD6DD6ACFFAE}" srcOrd="1" destOrd="0" presId="urn:microsoft.com/office/officeart/2005/8/layout/lProcess2"/>
    <dgm:cxn modelId="{2855F058-7F2C-4529-9F71-A32777F5FA47}" type="presParOf" srcId="{044CE309-FA10-4A9B-BC27-3240A91F2140}" destId="{BC897F88-06A2-47CF-9D4E-A782C9A3A150}" srcOrd="2" destOrd="0" presId="urn:microsoft.com/office/officeart/2005/8/layout/lProcess2"/>
    <dgm:cxn modelId="{B5C3CF0B-9600-4B8C-9736-FC661D29A61E}" type="presParOf" srcId="{BC897F88-06A2-47CF-9D4E-A782C9A3A150}" destId="{ECE6AB19-2A72-4BD5-9064-6068CBA0D228}" srcOrd="0" destOrd="0" presId="urn:microsoft.com/office/officeart/2005/8/layout/lProcess2"/>
    <dgm:cxn modelId="{0B923B93-B363-4F3E-9B8C-3A04B7B9EB6F}" type="presParOf" srcId="{ECE6AB19-2A72-4BD5-9064-6068CBA0D228}" destId="{E21F7567-1B0A-47B8-8D86-5F01735FC4FB}" srcOrd="0" destOrd="0" presId="urn:microsoft.com/office/officeart/2005/8/layout/lProcess2"/>
    <dgm:cxn modelId="{D21D56E7-BA55-496A-8D50-7C5CFA3C41D8}" type="presParOf" srcId="{ECE6AB19-2A72-4BD5-9064-6068CBA0D228}" destId="{F446354A-CE45-45AB-8E45-74935F9726EF}" srcOrd="1" destOrd="0" presId="urn:microsoft.com/office/officeart/2005/8/layout/lProcess2"/>
    <dgm:cxn modelId="{FEABECD3-E8FA-445A-83DF-D3E17B5ABA09}" type="presParOf" srcId="{ECE6AB19-2A72-4BD5-9064-6068CBA0D228}" destId="{54C50652-8149-418C-B2C7-B1763088746D}" srcOrd="2" destOrd="0" presId="urn:microsoft.com/office/officeart/2005/8/layout/lProcess2"/>
    <dgm:cxn modelId="{5FC073E4-F230-4CCC-B4C3-7333E0307BD0}" type="presParOf" srcId="{ECE6AB19-2A72-4BD5-9064-6068CBA0D228}" destId="{7EA6D401-3965-4E20-AEE8-0EB40AB665ED}" srcOrd="3" destOrd="0" presId="urn:microsoft.com/office/officeart/2005/8/layout/lProcess2"/>
    <dgm:cxn modelId="{227BDAE1-BB1B-4622-AA03-2C2847153AA3}" type="presParOf" srcId="{ECE6AB19-2A72-4BD5-9064-6068CBA0D228}" destId="{E4FB4DA9-7887-49A0-8C57-0CE5EA47E55E}" srcOrd="4" destOrd="0" presId="urn:microsoft.com/office/officeart/2005/8/layout/lProcess2"/>
    <dgm:cxn modelId="{D337A7D1-ABD3-4656-A723-AAC402A08067}" type="presParOf" srcId="{B2B73B36-4DC1-40A7-95DC-20EF96A5A230}" destId="{C4273C89-7669-4E88-9ED6-A702F423C886}" srcOrd="3" destOrd="0" presId="urn:microsoft.com/office/officeart/2005/8/layout/lProcess2"/>
    <dgm:cxn modelId="{FD667F4D-1D3B-4E26-B2ED-3FB1A8F3D128}" type="presParOf" srcId="{B2B73B36-4DC1-40A7-95DC-20EF96A5A230}" destId="{50D6EAE6-B0CD-4FE2-B94E-0C34C93EC0F6}" srcOrd="4" destOrd="0" presId="urn:microsoft.com/office/officeart/2005/8/layout/lProcess2"/>
    <dgm:cxn modelId="{A913E2F1-707F-426D-AC78-E0B426C38E73}" type="presParOf" srcId="{50D6EAE6-B0CD-4FE2-B94E-0C34C93EC0F6}" destId="{6E2A3B42-1A76-40B0-B41F-AB3355620945}" srcOrd="0" destOrd="0" presId="urn:microsoft.com/office/officeart/2005/8/layout/lProcess2"/>
    <dgm:cxn modelId="{AC44009E-D167-49AC-8455-0B3BFF7D2F67}" type="presParOf" srcId="{50D6EAE6-B0CD-4FE2-B94E-0C34C93EC0F6}" destId="{CA802C1C-0B8E-401C-9ED3-704EC1FEC022}" srcOrd="1" destOrd="0" presId="urn:microsoft.com/office/officeart/2005/8/layout/lProcess2"/>
    <dgm:cxn modelId="{342E9EB3-13B8-4CD8-BEB4-D67F5E4F73AA}" type="presParOf" srcId="{50D6EAE6-B0CD-4FE2-B94E-0C34C93EC0F6}" destId="{618F1011-E2BE-4E02-A5DF-6B1680D109C5}" srcOrd="2" destOrd="0" presId="urn:microsoft.com/office/officeart/2005/8/layout/lProcess2"/>
    <dgm:cxn modelId="{97BA6559-8ABE-4344-B046-7075E78C6348}" type="presParOf" srcId="{618F1011-E2BE-4E02-A5DF-6B1680D109C5}" destId="{9EA05F74-929B-466D-B048-EADD13B12691}" srcOrd="0" destOrd="0" presId="urn:microsoft.com/office/officeart/2005/8/layout/lProcess2"/>
    <dgm:cxn modelId="{BBD6EFFF-B9A2-442B-A202-432A62F5A61B}" type="presParOf" srcId="{9EA05F74-929B-466D-B048-EADD13B12691}" destId="{D00258E6-FD01-40BC-8E17-C3F68B157807}" srcOrd="0" destOrd="0" presId="urn:microsoft.com/office/officeart/2005/8/layout/lProcess2"/>
    <dgm:cxn modelId="{9311417D-78E4-4B97-95A3-551AB3EFD9FB}" type="presParOf" srcId="{9EA05F74-929B-466D-B048-EADD13B12691}" destId="{B9DB15AD-B67B-42A7-ABA4-C3E0388A0615}" srcOrd="1" destOrd="0" presId="urn:microsoft.com/office/officeart/2005/8/layout/lProcess2"/>
    <dgm:cxn modelId="{21678DC0-4E57-4EB9-8744-2FC086C4F77B}" type="presParOf" srcId="{9EA05F74-929B-466D-B048-EADD13B12691}" destId="{3889C5BE-F25D-4ED8-B48E-5B7826271A76}" srcOrd="2" destOrd="0" presId="urn:microsoft.com/office/officeart/2005/8/layout/lProcess2"/>
    <dgm:cxn modelId="{96BBB84F-2A0E-4A72-8754-6A8295D10DA2}" type="presParOf" srcId="{9EA05F74-929B-466D-B048-EADD13B12691}" destId="{C208139D-CB57-4317-95B7-0AB984E21DDB}" srcOrd="3" destOrd="0" presId="urn:microsoft.com/office/officeart/2005/8/layout/lProcess2"/>
    <dgm:cxn modelId="{A72BCB7B-682F-4B6D-8ABD-47AA9881DFC5}" type="presParOf" srcId="{9EA05F74-929B-466D-B048-EADD13B12691}" destId="{B3956C7B-C58D-4134-9916-4FEF0D79D53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239CFD-DEDE-4B31-A666-490330D1404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CCEA059-A968-4C79-B478-087BDB51B55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smtClean="0"/>
            <a:t>Vorbereitung</a:t>
          </a:r>
          <a:endParaRPr lang="de-DE" dirty="0"/>
        </a:p>
      </dgm:t>
    </dgm:pt>
    <dgm:pt modelId="{674A0A7A-CFD8-4612-8115-AA4E8680A6FE}" type="parTrans" cxnId="{468748FC-6C8D-48B7-9BA4-3B353FF90A25}">
      <dgm:prSet/>
      <dgm:spPr/>
      <dgm:t>
        <a:bodyPr/>
        <a:lstStyle/>
        <a:p>
          <a:endParaRPr lang="de-DE"/>
        </a:p>
      </dgm:t>
    </dgm:pt>
    <dgm:pt modelId="{EF29AF63-140E-4BF3-96BD-1E0DC0427015}" type="sibTrans" cxnId="{468748FC-6C8D-48B7-9BA4-3B353FF90A25}">
      <dgm:prSet/>
      <dgm:spPr/>
      <dgm:t>
        <a:bodyPr/>
        <a:lstStyle/>
        <a:p>
          <a:endParaRPr lang="de-DE"/>
        </a:p>
      </dgm:t>
    </dgm:pt>
    <dgm:pt modelId="{DD7AEFB3-F408-4A5E-9CAD-CB924C6E080D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smtClean="0"/>
            <a:t>Nachbearbeitung</a:t>
          </a:r>
        </a:p>
      </dgm:t>
    </dgm:pt>
    <dgm:pt modelId="{EC9D6E14-8B25-4E8A-BE0B-7A65AC4A4F2E}" type="parTrans" cxnId="{E9B0EE0A-B3BF-4597-9B43-0D8C2FBDBC31}">
      <dgm:prSet/>
      <dgm:spPr/>
      <dgm:t>
        <a:bodyPr/>
        <a:lstStyle/>
        <a:p>
          <a:endParaRPr lang="de-DE"/>
        </a:p>
      </dgm:t>
    </dgm:pt>
    <dgm:pt modelId="{DE95F10D-6462-4273-9A00-837693D87115}" type="sibTrans" cxnId="{E9B0EE0A-B3BF-4597-9B43-0D8C2FBDBC31}">
      <dgm:prSet/>
      <dgm:spPr/>
      <dgm:t>
        <a:bodyPr/>
        <a:lstStyle/>
        <a:p>
          <a:endParaRPr lang="de-DE"/>
        </a:p>
      </dgm:t>
    </dgm:pt>
    <dgm:pt modelId="{7F357B26-C946-4254-90CA-ED000928C4A0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smtClean="0"/>
            <a:t>Reporting</a:t>
          </a:r>
          <a:endParaRPr lang="de-DE" dirty="0"/>
        </a:p>
      </dgm:t>
    </dgm:pt>
    <dgm:pt modelId="{D4AE609A-2C6D-4922-A3DA-18D5E024CA74}" type="parTrans" cxnId="{536EEF5E-3F59-47EB-A030-FA331A437E4A}">
      <dgm:prSet/>
      <dgm:spPr/>
      <dgm:t>
        <a:bodyPr/>
        <a:lstStyle/>
        <a:p>
          <a:endParaRPr lang="de-DE"/>
        </a:p>
      </dgm:t>
    </dgm:pt>
    <dgm:pt modelId="{42D020F2-8EBD-4917-B711-31DF0D8DDB49}" type="sibTrans" cxnId="{536EEF5E-3F59-47EB-A030-FA331A437E4A}">
      <dgm:prSet/>
      <dgm:spPr/>
      <dgm:t>
        <a:bodyPr/>
        <a:lstStyle/>
        <a:p>
          <a:endParaRPr lang="de-DE"/>
        </a:p>
      </dgm:t>
    </dgm:pt>
    <dgm:pt modelId="{19F45A99-DFC0-43DC-91E6-60B04067BF3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de-DE" dirty="0" smtClean="0"/>
            <a:t>Durchführung</a:t>
          </a:r>
          <a:endParaRPr lang="de-DE" dirty="0"/>
        </a:p>
      </dgm:t>
    </dgm:pt>
    <dgm:pt modelId="{ED9D0392-17D6-4E28-A314-42654D237CD7}" type="parTrans" cxnId="{EFABAA93-368B-4EE7-B2D4-37CDF2216E7D}">
      <dgm:prSet/>
      <dgm:spPr/>
      <dgm:t>
        <a:bodyPr/>
        <a:lstStyle/>
        <a:p>
          <a:endParaRPr lang="de-DE"/>
        </a:p>
      </dgm:t>
    </dgm:pt>
    <dgm:pt modelId="{90B33E26-5026-46A8-A617-227FC9FE59AF}" type="sibTrans" cxnId="{EFABAA93-368B-4EE7-B2D4-37CDF2216E7D}">
      <dgm:prSet/>
      <dgm:spPr/>
      <dgm:t>
        <a:bodyPr/>
        <a:lstStyle/>
        <a:p>
          <a:endParaRPr lang="de-DE"/>
        </a:p>
      </dgm:t>
    </dgm:pt>
    <dgm:pt modelId="{E4625BDD-A41E-4FB9-BDDB-16E19ADE78D9}">
      <dgm:prSet phldrT="[Text]"/>
      <dgm:spPr/>
      <dgm:t>
        <a:bodyPr/>
        <a:lstStyle/>
        <a:p>
          <a:r>
            <a:rPr lang="de-DE" dirty="0" smtClean="0"/>
            <a:t>News über Internet (</a:t>
          </a:r>
          <a:r>
            <a:rPr lang="de-DE" dirty="0" err="1" smtClean="0"/>
            <a:t>RSSFeed</a:t>
          </a:r>
          <a:r>
            <a:rPr lang="de-DE" dirty="0" smtClean="0"/>
            <a:t>)</a:t>
          </a:r>
          <a:endParaRPr lang="de-DE" dirty="0"/>
        </a:p>
      </dgm:t>
    </dgm:pt>
    <dgm:pt modelId="{CBDE53A0-85F7-475D-AF14-06780A11B5ED}" type="parTrans" cxnId="{54AF9F68-FF39-42FF-B7B5-0DE130466619}">
      <dgm:prSet/>
      <dgm:spPr/>
      <dgm:t>
        <a:bodyPr/>
        <a:lstStyle/>
        <a:p>
          <a:endParaRPr lang="de-DE"/>
        </a:p>
      </dgm:t>
    </dgm:pt>
    <dgm:pt modelId="{1C9E57FE-CDAC-4708-8CE2-FC57D18AD4FF}" type="sibTrans" cxnId="{54AF9F68-FF39-42FF-B7B5-0DE130466619}">
      <dgm:prSet/>
      <dgm:spPr/>
      <dgm:t>
        <a:bodyPr/>
        <a:lstStyle/>
        <a:p>
          <a:endParaRPr lang="de-DE"/>
        </a:p>
      </dgm:t>
    </dgm:pt>
    <dgm:pt modelId="{8A6CF808-0F4E-427D-980D-BF6EDBD740A3}">
      <dgm:prSet phldrT="[Text]"/>
      <dgm:spPr/>
      <dgm:t>
        <a:bodyPr/>
        <a:lstStyle/>
        <a:p>
          <a:r>
            <a:rPr lang="de-DE" dirty="0" smtClean="0"/>
            <a:t>Routenfindung (Google </a:t>
          </a:r>
          <a:r>
            <a:rPr lang="de-DE" dirty="0" err="1" smtClean="0"/>
            <a:t>Maps</a:t>
          </a:r>
          <a:r>
            <a:rPr lang="de-DE" dirty="0" smtClean="0"/>
            <a:t>)</a:t>
          </a:r>
          <a:endParaRPr lang="de-DE" dirty="0"/>
        </a:p>
      </dgm:t>
    </dgm:pt>
    <dgm:pt modelId="{998F6148-8129-42C4-A5A0-2AEA76A623C9}" type="parTrans" cxnId="{052368C0-7FA7-45A3-9C69-5795EC3FF8BF}">
      <dgm:prSet/>
      <dgm:spPr/>
      <dgm:t>
        <a:bodyPr/>
        <a:lstStyle/>
        <a:p>
          <a:endParaRPr lang="de-DE"/>
        </a:p>
      </dgm:t>
    </dgm:pt>
    <dgm:pt modelId="{DD719386-71E2-43A3-8060-EEF23AF83530}" type="sibTrans" cxnId="{052368C0-7FA7-45A3-9C69-5795EC3FF8BF}">
      <dgm:prSet/>
      <dgm:spPr/>
      <dgm:t>
        <a:bodyPr/>
        <a:lstStyle/>
        <a:p>
          <a:endParaRPr lang="de-DE"/>
        </a:p>
      </dgm:t>
    </dgm:pt>
    <dgm:pt modelId="{4BF11575-2BC6-4E47-9073-C21B17B5D8B5}">
      <dgm:prSet phldrT="[Text]"/>
      <dgm:spPr/>
      <dgm:t>
        <a:bodyPr/>
        <a:lstStyle/>
        <a:p>
          <a:r>
            <a:rPr lang="de-DE" dirty="0" smtClean="0"/>
            <a:t>Erfassung der Visitenkarte (QR-Code)</a:t>
          </a:r>
          <a:endParaRPr lang="de-DE" dirty="0"/>
        </a:p>
      </dgm:t>
    </dgm:pt>
    <dgm:pt modelId="{535767E2-2FD6-4A5F-BA8A-FF404955E8C5}" type="parTrans" cxnId="{45B8366C-9EAB-4003-B204-C6FD8136BE2D}">
      <dgm:prSet/>
      <dgm:spPr/>
      <dgm:t>
        <a:bodyPr/>
        <a:lstStyle/>
        <a:p>
          <a:endParaRPr lang="de-DE"/>
        </a:p>
      </dgm:t>
    </dgm:pt>
    <dgm:pt modelId="{5B6D8DD2-F89E-4001-817B-879C46B37A6A}" type="sibTrans" cxnId="{45B8366C-9EAB-4003-B204-C6FD8136BE2D}">
      <dgm:prSet/>
      <dgm:spPr/>
      <dgm:t>
        <a:bodyPr/>
        <a:lstStyle/>
        <a:p>
          <a:endParaRPr lang="de-DE"/>
        </a:p>
      </dgm:t>
    </dgm:pt>
    <dgm:pt modelId="{D320AD51-B5B8-43E3-90AE-0C921C90E225}">
      <dgm:prSet phldrT="[Text]"/>
      <dgm:spPr/>
      <dgm:t>
        <a:bodyPr/>
        <a:lstStyle/>
        <a:p>
          <a:r>
            <a:rPr lang="de-DE" dirty="0" smtClean="0"/>
            <a:t>Auswertungen der Kundenberichte (Chart)</a:t>
          </a:r>
          <a:endParaRPr lang="de-DE" dirty="0"/>
        </a:p>
      </dgm:t>
    </dgm:pt>
    <dgm:pt modelId="{8D7B47CB-D324-4FBD-AE9C-5EA36C7562DC}" type="parTrans" cxnId="{3AF56D95-C7EC-48F6-85FD-490A684EBA5D}">
      <dgm:prSet/>
      <dgm:spPr/>
      <dgm:t>
        <a:bodyPr/>
        <a:lstStyle/>
        <a:p>
          <a:endParaRPr lang="de-DE"/>
        </a:p>
      </dgm:t>
    </dgm:pt>
    <dgm:pt modelId="{3CF9734E-2259-43C5-951A-94826A31C3AC}" type="sibTrans" cxnId="{3AF56D95-C7EC-48F6-85FD-490A684EBA5D}">
      <dgm:prSet/>
      <dgm:spPr/>
      <dgm:t>
        <a:bodyPr/>
        <a:lstStyle/>
        <a:p>
          <a:endParaRPr lang="de-DE"/>
        </a:p>
      </dgm:t>
    </dgm:pt>
    <dgm:pt modelId="{DFB8B687-909A-4588-AA71-3A2EC8F307A5}">
      <dgm:prSet phldrT="[Text]"/>
      <dgm:spPr/>
      <dgm:t>
        <a:bodyPr/>
        <a:lstStyle/>
        <a:p>
          <a:r>
            <a:rPr lang="de-DE" dirty="0" smtClean="0"/>
            <a:t>Erfassung des Besuchsberichts (Sprachsteuerung)</a:t>
          </a:r>
        </a:p>
      </dgm:t>
    </dgm:pt>
    <dgm:pt modelId="{3ED0A0A9-BFE9-40B4-88D7-D7CB8F190015}" type="parTrans" cxnId="{53351B65-32C4-4532-818E-48E57718EEEE}">
      <dgm:prSet/>
      <dgm:spPr/>
      <dgm:t>
        <a:bodyPr/>
        <a:lstStyle/>
        <a:p>
          <a:endParaRPr lang="de-DE"/>
        </a:p>
      </dgm:t>
    </dgm:pt>
    <dgm:pt modelId="{C285E65F-CEC0-4C48-B76A-B2083BA459F9}" type="sibTrans" cxnId="{53351B65-32C4-4532-818E-48E57718EEEE}">
      <dgm:prSet/>
      <dgm:spPr/>
      <dgm:t>
        <a:bodyPr/>
        <a:lstStyle/>
        <a:p>
          <a:endParaRPr lang="de-DE"/>
        </a:p>
      </dgm:t>
    </dgm:pt>
    <dgm:pt modelId="{86A3CC6C-57BD-4845-B09D-FFF9DC89FB27}">
      <dgm:prSet phldrT="[Text]"/>
      <dgm:spPr/>
      <dgm:t>
        <a:bodyPr/>
        <a:lstStyle/>
        <a:p>
          <a:r>
            <a:rPr lang="de-DE" dirty="0" smtClean="0"/>
            <a:t>Termin vereinbaren</a:t>
          </a:r>
          <a:endParaRPr lang="de-DE" dirty="0"/>
        </a:p>
      </dgm:t>
    </dgm:pt>
    <dgm:pt modelId="{CF742747-0967-4B65-A345-A0AA90C7F386}" type="parTrans" cxnId="{81BB71DF-FA50-456B-9C26-75443F46B12D}">
      <dgm:prSet/>
      <dgm:spPr/>
      <dgm:t>
        <a:bodyPr/>
        <a:lstStyle/>
        <a:p>
          <a:endParaRPr lang="de-DE"/>
        </a:p>
      </dgm:t>
    </dgm:pt>
    <dgm:pt modelId="{2708AF2E-21AB-468B-9C27-D73C22FA9AC0}" type="sibTrans" cxnId="{81BB71DF-FA50-456B-9C26-75443F46B12D}">
      <dgm:prSet/>
      <dgm:spPr/>
      <dgm:t>
        <a:bodyPr/>
        <a:lstStyle/>
        <a:p>
          <a:endParaRPr lang="de-DE"/>
        </a:p>
      </dgm:t>
    </dgm:pt>
    <dgm:pt modelId="{E958D7FA-7D8A-4EC9-8E9E-8547DAEB5D56}" type="pres">
      <dgm:prSet presAssocID="{06239CFD-DEDE-4B31-A666-490330D14045}" presName="Name0" presStyleCnt="0">
        <dgm:presLayoutVars>
          <dgm:dir/>
          <dgm:animLvl val="lvl"/>
          <dgm:resizeHandles val="exact"/>
        </dgm:presLayoutVars>
      </dgm:prSet>
      <dgm:spPr/>
    </dgm:pt>
    <dgm:pt modelId="{678F8E0F-8565-497A-A956-6A932211D406}" type="pres">
      <dgm:prSet presAssocID="{BCCEA059-A968-4C79-B478-087BDB51B550}" presName="composite" presStyleCnt="0"/>
      <dgm:spPr/>
    </dgm:pt>
    <dgm:pt modelId="{FD0C4833-3897-4204-8186-23963FEBA7E1}" type="pres">
      <dgm:prSet presAssocID="{BCCEA059-A968-4C79-B478-087BDB51B550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FE461D-8EEA-4C7C-96E1-BDCD5D2C8430}" type="pres">
      <dgm:prSet presAssocID="{BCCEA059-A968-4C79-B478-087BDB51B550}" presName="desTx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B4CC943-AB88-4DC1-8A6A-14E38B546DE8}" type="pres">
      <dgm:prSet presAssocID="{EF29AF63-140E-4BF3-96BD-1E0DC0427015}" presName="space" presStyleCnt="0"/>
      <dgm:spPr/>
    </dgm:pt>
    <dgm:pt modelId="{23E5CCA9-012C-4665-B4E7-06BB65027D5B}" type="pres">
      <dgm:prSet presAssocID="{19F45A99-DFC0-43DC-91E6-60B04067BF36}" presName="composite" presStyleCnt="0"/>
      <dgm:spPr/>
    </dgm:pt>
    <dgm:pt modelId="{D7FA6A88-4657-4F50-B5B3-C66CA01F78E7}" type="pres">
      <dgm:prSet presAssocID="{19F45A99-DFC0-43DC-91E6-60B04067BF36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34D730-5277-45BA-9196-95E5DA195EB0}" type="pres">
      <dgm:prSet presAssocID="{19F45A99-DFC0-43DC-91E6-60B04067BF36}" presName="desTx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A12ACC-9CA0-4343-966B-C2D84B13836D}" type="pres">
      <dgm:prSet presAssocID="{90B33E26-5026-46A8-A617-227FC9FE59AF}" presName="space" presStyleCnt="0"/>
      <dgm:spPr/>
    </dgm:pt>
    <dgm:pt modelId="{E33B1D57-523D-45A6-BBDB-59A8C91290EE}" type="pres">
      <dgm:prSet presAssocID="{DD7AEFB3-F408-4A5E-9CAD-CB924C6E080D}" presName="composite" presStyleCnt="0"/>
      <dgm:spPr/>
    </dgm:pt>
    <dgm:pt modelId="{54CBE4D9-2892-4409-A81F-57BB05B220ED}" type="pres">
      <dgm:prSet presAssocID="{DD7AEFB3-F408-4A5E-9CAD-CB924C6E080D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FFC066-DB35-4180-A452-70963DA7EE16}" type="pres">
      <dgm:prSet presAssocID="{DD7AEFB3-F408-4A5E-9CAD-CB924C6E080D}" presName="desTx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1F50EB-FBF6-4233-8C38-39B4C4FD966D}" type="pres">
      <dgm:prSet presAssocID="{DE95F10D-6462-4273-9A00-837693D87115}" presName="space" presStyleCnt="0"/>
      <dgm:spPr/>
    </dgm:pt>
    <dgm:pt modelId="{02B0F847-5096-4AEC-BAE3-E0C27CDF3C82}" type="pres">
      <dgm:prSet presAssocID="{7F357B26-C946-4254-90CA-ED000928C4A0}" presName="composite" presStyleCnt="0"/>
      <dgm:spPr/>
    </dgm:pt>
    <dgm:pt modelId="{75482581-7FD2-4F3D-A7F7-3B92655A8C3E}" type="pres">
      <dgm:prSet presAssocID="{7F357B26-C946-4254-90CA-ED000928C4A0}" presName="par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952313-83FF-4A81-8C3C-E2D7AB5D4DDA}" type="pres">
      <dgm:prSet presAssocID="{7F357B26-C946-4254-90CA-ED000928C4A0}" presName="desTx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5ECDCAF-F0EF-4484-8D77-546909FE1519}" type="presOf" srcId="{4BF11575-2BC6-4E47-9073-C21B17B5D8B5}" destId="{3334D730-5277-45BA-9196-95E5DA195EB0}" srcOrd="0" destOrd="1" presId="urn:microsoft.com/office/officeart/2005/8/layout/chevron1"/>
    <dgm:cxn modelId="{468748FC-6C8D-48B7-9BA4-3B353FF90A25}" srcId="{06239CFD-DEDE-4B31-A666-490330D14045}" destId="{BCCEA059-A968-4C79-B478-087BDB51B550}" srcOrd="0" destOrd="0" parTransId="{674A0A7A-CFD8-4612-8115-AA4E8680A6FE}" sibTransId="{EF29AF63-140E-4BF3-96BD-1E0DC0427015}"/>
    <dgm:cxn modelId="{9B7EEFE4-357B-408E-8C03-2BF40FDABFD3}" type="presOf" srcId="{DFB8B687-909A-4588-AA71-3A2EC8F307A5}" destId="{C5FFC066-DB35-4180-A452-70963DA7EE16}" srcOrd="0" destOrd="0" presId="urn:microsoft.com/office/officeart/2005/8/layout/chevron1"/>
    <dgm:cxn modelId="{E9B0EE0A-B3BF-4597-9B43-0D8C2FBDBC31}" srcId="{06239CFD-DEDE-4B31-A666-490330D14045}" destId="{DD7AEFB3-F408-4A5E-9CAD-CB924C6E080D}" srcOrd="2" destOrd="0" parTransId="{EC9D6E14-8B25-4E8A-BE0B-7A65AC4A4F2E}" sibTransId="{DE95F10D-6462-4273-9A00-837693D87115}"/>
    <dgm:cxn modelId="{A29C0A0E-6555-4BE8-9502-2D0FFB0C4A4D}" type="presOf" srcId="{BCCEA059-A968-4C79-B478-087BDB51B550}" destId="{FD0C4833-3897-4204-8186-23963FEBA7E1}" srcOrd="0" destOrd="0" presId="urn:microsoft.com/office/officeart/2005/8/layout/chevron1"/>
    <dgm:cxn modelId="{D5BD80B7-765A-4A5F-BD96-86479BF359CA}" type="presOf" srcId="{19F45A99-DFC0-43DC-91E6-60B04067BF36}" destId="{D7FA6A88-4657-4F50-B5B3-C66CA01F78E7}" srcOrd="0" destOrd="0" presId="urn:microsoft.com/office/officeart/2005/8/layout/chevron1"/>
    <dgm:cxn modelId="{45B8366C-9EAB-4003-B204-C6FD8136BE2D}" srcId="{19F45A99-DFC0-43DC-91E6-60B04067BF36}" destId="{4BF11575-2BC6-4E47-9073-C21B17B5D8B5}" srcOrd="1" destOrd="0" parTransId="{535767E2-2FD6-4A5F-BA8A-FF404955E8C5}" sibTransId="{5B6D8DD2-F89E-4001-817B-879C46B37A6A}"/>
    <dgm:cxn modelId="{81BB71DF-FA50-456B-9C26-75443F46B12D}" srcId="{BCCEA059-A968-4C79-B478-087BDB51B550}" destId="{86A3CC6C-57BD-4845-B09D-FFF9DC89FB27}" srcOrd="0" destOrd="0" parTransId="{CF742747-0967-4B65-A345-A0AA90C7F386}" sibTransId="{2708AF2E-21AB-468B-9C27-D73C22FA9AC0}"/>
    <dgm:cxn modelId="{3AF56D95-C7EC-48F6-85FD-490A684EBA5D}" srcId="{7F357B26-C946-4254-90CA-ED000928C4A0}" destId="{D320AD51-B5B8-43E3-90AE-0C921C90E225}" srcOrd="0" destOrd="0" parTransId="{8D7B47CB-D324-4FBD-AE9C-5EA36C7562DC}" sibTransId="{3CF9734E-2259-43C5-951A-94826A31C3AC}"/>
    <dgm:cxn modelId="{95AA03C1-F2B0-4F6D-8E97-19836CDA0D3B}" type="presOf" srcId="{86A3CC6C-57BD-4845-B09D-FFF9DC89FB27}" destId="{88FE461D-8EEA-4C7C-96E1-BDCD5D2C8430}" srcOrd="0" destOrd="0" presId="urn:microsoft.com/office/officeart/2005/8/layout/chevron1"/>
    <dgm:cxn modelId="{9BE914EF-2AA3-45A7-B261-EC7D023B3B1E}" type="presOf" srcId="{D320AD51-B5B8-43E3-90AE-0C921C90E225}" destId="{45952313-83FF-4A81-8C3C-E2D7AB5D4DDA}" srcOrd="0" destOrd="0" presId="urn:microsoft.com/office/officeart/2005/8/layout/chevron1"/>
    <dgm:cxn modelId="{32EED0E7-3B3C-4D7C-B3C9-D37922636E9E}" type="presOf" srcId="{7F357B26-C946-4254-90CA-ED000928C4A0}" destId="{75482581-7FD2-4F3D-A7F7-3B92655A8C3E}" srcOrd="0" destOrd="0" presId="urn:microsoft.com/office/officeart/2005/8/layout/chevron1"/>
    <dgm:cxn modelId="{0FB156D3-291D-44CD-BB78-EB9728A57E16}" type="presOf" srcId="{8A6CF808-0F4E-427D-980D-BF6EDBD740A3}" destId="{3334D730-5277-45BA-9196-95E5DA195EB0}" srcOrd="0" destOrd="0" presId="urn:microsoft.com/office/officeart/2005/8/layout/chevron1"/>
    <dgm:cxn modelId="{53351B65-32C4-4532-818E-48E57718EEEE}" srcId="{DD7AEFB3-F408-4A5E-9CAD-CB924C6E080D}" destId="{DFB8B687-909A-4588-AA71-3A2EC8F307A5}" srcOrd="0" destOrd="0" parTransId="{3ED0A0A9-BFE9-40B4-88D7-D7CB8F190015}" sibTransId="{C285E65F-CEC0-4C48-B76A-B2083BA459F9}"/>
    <dgm:cxn modelId="{54AF9F68-FF39-42FF-B7B5-0DE130466619}" srcId="{BCCEA059-A968-4C79-B478-087BDB51B550}" destId="{E4625BDD-A41E-4FB9-BDDB-16E19ADE78D9}" srcOrd="1" destOrd="0" parTransId="{CBDE53A0-85F7-475D-AF14-06780A11B5ED}" sibTransId="{1C9E57FE-CDAC-4708-8CE2-FC57D18AD4FF}"/>
    <dgm:cxn modelId="{536EEF5E-3F59-47EB-A030-FA331A437E4A}" srcId="{06239CFD-DEDE-4B31-A666-490330D14045}" destId="{7F357B26-C946-4254-90CA-ED000928C4A0}" srcOrd="3" destOrd="0" parTransId="{D4AE609A-2C6D-4922-A3DA-18D5E024CA74}" sibTransId="{42D020F2-8EBD-4917-B711-31DF0D8DDB49}"/>
    <dgm:cxn modelId="{ACB739C2-27E7-4AD0-B4DF-749BA67494B3}" type="presOf" srcId="{E4625BDD-A41E-4FB9-BDDB-16E19ADE78D9}" destId="{88FE461D-8EEA-4C7C-96E1-BDCD5D2C8430}" srcOrd="0" destOrd="1" presId="urn:microsoft.com/office/officeart/2005/8/layout/chevron1"/>
    <dgm:cxn modelId="{034E06C0-6AC6-4681-B44C-4217D04A6BBE}" type="presOf" srcId="{06239CFD-DEDE-4B31-A666-490330D14045}" destId="{E958D7FA-7D8A-4EC9-8E9E-8547DAEB5D56}" srcOrd="0" destOrd="0" presId="urn:microsoft.com/office/officeart/2005/8/layout/chevron1"/>
    <dgm:cxn modelId="{EFABAA93-368B-4EE7-B2D4-37CDF2216E7D}" srcId="{06239CFD-DEDE-4B31-A666-490330D14045}" destId="{19F45A99-DFC0-43DC-91E6-60B04067BF36}" srcOrd="1" destOrd="0" parTransId="{ED9D0392-17D6-4E28-A314-42654D237CD7}" sibTransId="{90B33E26-5026-46A8-A617-227FC9FE59AF}"/>
    <dgm:cxn modelId="{3B0DD61D-594D-4055-A41C-EC1D8261E413}" type="presOf" srcId="{DD7AEFB3-F408-4A5E-9CAD-CB924C6E080D}" destId="{54CBE4D9-2892-4409-A81F-57BB05B220ED}" srcOrd="0" destOrd="0" presId="urn:microsoft.com/office/officeart/2005/8/layout/chevron1"/>
    <dgm:cxn modelId="{052368C0-7FA7-45A3-9C69-5795EC3FF8BF}" srcId="{19F45A99-DFC0-43DC-91E6-60B04067BF36}" destId="{8A6CF808-0F4E-427D-980D-BF6EDBD740A3}" srcOrd="0" destOrd="0" parTransId="{998F6148-8129-42C4-A5A0-2AEA76A623C9}" sibTransId="{DD719386-71E2-43A3-8060-EEF23AF83530}"/>
    <dgm:cxn modelId="{7A3C36A3-6C4D-4E1A-AE6B-A39C4FDE118F}" type="presParOf" srcId="{E958D7FA-7D8A-4EC9-8E9E-8547DAEB5D56}" destId="{678F8E0F-8565-497A-A956-6A932211D406}" srcOrd="0" destOrd="0" presId="urn:microsoft.com/office/officeart/2005/8/layout/chevron1"/>
    <dgm:cxn modelId="{F577D60E-6102-47AB-81F9-8A2863244078}" type="presParOf" srcId="{678F8E0F-8565-497A-A956-6A932211D406}" destId="{FD0C4833-3897-4204-8186-23963FEBA7E1}" srcOrd="0" destOrd="0" presId="urn:microsoft.com/office/officeart/2005/8/layout/chevron1"/>
    <dgm:cxn modelId="{A39F97BE-4B30-4DB5-90B5-1CBCC89BFEF9}" type="presParOf" srcId="{678F8E0F-8565-497A-A956-6A932211D406}" destId="{88FE461D-8EEA-4C7C-96E1-BDCD5D2C8430}" srcOrd="1" destOrd="0" presId="urn:microsoft.com/office/officeart/2005/8/layout/chevron1"/>
    <dgm:cxn modelId="{FED24610-8812-4929-BD21-5307806003D7}" type="presParOf" srcId="{E958D7FA-7D8A-4EC9-8E9E-8547DAEB5D56}" destId="{3B4CC943-AB88-4DC1-8A6A-14E38B546DE8}" srcOrd="1" destOrd="0" presId="urn:microsoft.com/office/officeart/2005/8/layout/chevron1"/>
    <dgm:cxn modelId="{FA93343A-526C-4B8B-9195-A2BA052973C8}" type="presParOf" srcId="{E958D7FA-7D8A-4EC9-8E9E-8547DAEB5D56}" destId="{23E5CCA9-012C-4665-B4E7-06BB65027D5B}" srcOrd="2" destOrd="0" presId="urn:microsoft.com/office/officeart/2005/8/layout/chevron1"/>
    <dgm:cxn modelId="{641C7441-D974-4858-ACA6-01A1C4E29D6B}" type="presParOf" srcId="{23E5CCA9-012C-4665-B4E7-06BB65027D5B}" destId="{D7FA6A88-4657-4F50-B5B3-C66CA01F78E7}" srcOrd="0" destOrd="0" presId="urn:microsoft.com/office/officeart/2005/8/layout/chevron1"/>
    <dgm:cxn modelId="{FD79F076-726B-4B12-A334-4431A3629B3C}" type="presParOf" srcId="{23E5CCA9-012C-4665-B4E7-06BB65027D5B}" destId="{3334D730-5277-45BA-9196-95E5DA195EB0}" srcOrd="1" destOrd="0" presId="urn:microsoft.com/office/officeart/2005/8/layout/chevron1"/>
    <dgm:cxn modelId="{BD3E1880-9110-4078-B3D8-2B68DBC3F0F0}" type="presParOf" srcId="{E958D7FA-7D8A-4EC9-8E9E-8547DAEB5D56}" destId="{8AA12ACC-9CA0-4343-966B-C2D84B13836D}" srcOrd="3" destOrd="0" presId="urn:microsoft.com/office/officeart/2005/8/layout/chevron1"/>
    <dgm:cxn modelId="{C70E0AF0-4763-46ED-988E-4426BE370090}" type="presParOf" srcId="{E958D7FA-7D8A-4EC9-8E9E-8547DAEB5D56}" destId="{E33B1D57-523D-45A6-BBDB-59A8C91290EE}" srcOrd="4" destOrd="0" presId="urn:microsoft.com/office/officeart/2005/8/layout/chevron1"/>
    <dgm:cxn modelId="{59E86F93-DB6D-4DD9-AAB4-C4DE703F356F}" type="presParOf" srcId="{E33B1D57-523D-45A6-BBDB-59A8C91290EE}" destId="{54CBE4D9-2892-4409-A81F-57BB05B220ED}" srcOrd="0" destOrd="0" presId="urn:microsoft.com/office/officeart/2005/8/layout/chevron1"/>
    <dgm:cxn modelId="{9598017F-47CF-4F7C-A4E0-6E8CDF72958A}" type="presParOf" srcId="{E33B1D57-523D-45A6-BBDB-59A8C91290EE}" destId="{C5FFC066-DB35-4180-A452-70963DA7EE16}" srcOrd="1" destOrd="0" presId="urn:microsoft.com/office/officeart/2005/8/layout/chevron1"/>
    <dgm:cxn modelId="{D46A43EA-0711-4D53-82AE-777B561B46E2}" type="presParOf" srcId="{E958D7FA-7D8A-4EC9-8E9E-8547DAEB5D56}" destId="{CF1F50EB-FBF6-4233-8C38-39B4C4FD966D}" srcOrd="5" destOrd="0" presId="urn:microsoft.com/office/officeart/2005/8/layout/chevron1"/>
    <dgm:cxn modelId="{9E81DED3-2933-4105-8041-4768582BAEE8}" type="presParOf" srcId="{E958D7FA-7D8A-4EC9-8E9E-8547DAEB5D56}" destId="{02B0F847-5096-4AEC-BAE3-E0C27CDF3C82}" srcOrd="6" destOrd="0" presId="urn:microsoft.com/office/officeart/2005/8/layout/chevron1"/>
    <dgm:cxn modelId="{7F097966-974E-4ABC-A584-3967ECC9AC9E}" type="presParOf" srcId="{02B0F847-5096-4AEC-BAE3-E0C27CDF3C82}" destId="{75482581-7FD2-4F3D-A7F7-3B92655A8C3E}" srcOrd="0" destOrd="0" presId="urn:microsoft.com/office/officeart/2005/8/layout/chevron1"/>
    <dgm:cxn modelId="{3E0968FE-8EB8-4C60-AA9B-0FA88FDC947B}" type="presParOf" srcId="{02B0F847-5096-4AEC-BAE3-E0C27CDF3C82}" destId="{45952313-83FF-4A81-8C3C-E2D7AB5D4DD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E0579-CFB9-4138-B6B7-7E4A49F57ACB}">
      <dsp:nvSpPr>
        <dsp:cNvPr id="0" name=""/>
        <dsp:cNvSpPr/>
      </dsp:nvSpPr>
      <dsp:spPr>
        <a:xfrm>
          <a:off x="764" y="0"/>
          <a:ext cx="1988306" cy="4968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800" kern="1200" dirty="0" smtClean="0"/>
            <a:t>Native App</a:t>
          </a:r>
          <a:endParaRPr lang="de-DE" sz="3800" kern="1200" dirty="0"/>
        </a:p>
      </dsp:txBody>
      <dsp:txXfrm>
        <a:off x="764" y="0"/>
        <a:ext cx="1988306" cy="1490565"/>
      </dsp:txXfrm>
    </dsp:sp>
    <dsp:sp modelId="{6ACD3E00-2573-48FB-8C76-FEE0A26D88F4}">
      <dsp:nvSpPr>
        <dsp:cNvPr id="0" name=""/>
        <dsp:cNvSpPr/>
      </dsp:nvSpPr>
      <dsp:spPr>
        <a:xfrm>
          <a:off x="72009" y="1492432"/>
          <a:ext cx="1845816" cy="8846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Native Oberflächen-Komponenten</a:t>
          </a:r>
          <a:endParaRPr lang="de-DE" sz="1100" kern="1200" dirty="0"/>
        </a:p>
      </dsp:txBody>
      <dsp:txXfrm>
        <a:off x="97920" y="1518343"/>
        <a:ext cx="1793994" cy="832837"/>
      </dsp:txXfrm>
    </dsp:sp>
    <dsp:sp modelId="{738322F5-76CB-4E37-AAD3-BB76405C975B}">
      <dsp:nvSpPr>
        <dsp:cNvPr id="0" name=""/>
        <dsp:cNvSpPr/>
      </dsp:nvSpPr>
      <dsp:spPr>
        <a:xfrm>
          <a:off x="72009" y="2513193"/>
          <a:ext cx="1845816" cy="10980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Programm-Bibliotheken in </a:t>
          </a:r>
          <a:r>
            <a:rPr lang="de-DE" sz="1100" kern="1200" dirty="0" err="1" smtClean="0"/>
            <a:t>Objective</a:t>
          </a:r>
          <a:r>
            <a:rPr lang="de-DE" sz="1100" kern="1200" dirty="0" smtClean="0"/>
            <a:t>-C/Java; direkter Zugriff auf BS-Schnittstellen</a:t>
          </a:r>
          <a:endParaRPr lang="de-DE" sz="1100" kern="1200" dirty="0"/>
        </a:p>
      </dsp:txBody>
      <dsp:txXfrm>
        <a:off x="104171" y="2545355"/>
        <a:ext cx="1781492" cy="1033759"/>
      </dsp:txXfrm>
    </dsp:sp>
    <dsp:sp modelId="{C0741822-8D8B-4F94-A0D5-12C433E2133B}">
      <dsp:nvSpPr>
        <dsp:cNvPr id="0" name=""/>
        <dsp:cNvSpPr/>
      </dsp:nvSpPr>
      <dsp:spPr>
        <a:xfrm>
          <a:off x="72009" y="3752218"/>
          <a:ext cx="1845816" cy="9708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Lokale DB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I/O-Bibliotheken der Umgebung</a:t>
          </a:r>
          <a:endParaRPr lang="de-DE" sz="1100" kern="1200" dirty="0"/>
        </a:p>
      </dsp:txBody>
      <dsp:txXfrm>
        <a:off x="100445" y="3780654"/>
        <a:ext cx="1788944" cy="914006"/>
      </dsp:txXfrm>
    </dsp:sp>
    <dsp:sp modelId="{B5EAA5B2-EA8E-442E-813F-5B891244DCBC}">
      <dsp:nvSpPr>
        <dsp:cNvPr id="0" name=""/>
        <dsp:cNvSpPr/>
      </dsp:nvSpPr>
      <dsp:spPr>
        <a:xfrm>
          <a:off x="2138194" y="0"/>
          <a:ext cx="1988306" cy="4968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800" kern="1200" dirty="0" smtClean="0"/>
            <a:t>Web App</a:t>
          </a:r>
          <a:endParaRPr lang="de-DE" sz="3800" kern="1200" dirty="0"/>
        </a:p>
      </dsp:txBody>
      <dsp:txXfrm>
        <a:off x="2138194" y="0"/>
        <a:ext cx="1988306" cy="1490565"/>
      </dsp:txXfrm>
    </dsp:sp>
    <dsp:sp modelId="{E21F7567-1B0A-47B8-8D86-5F01735FC4FB}">
      <dsp:nvSpPr>
        <dsp:cNvPr id="0" name=""/>
        <dsp:cNvSpPr/>
      </dsp:nvSpPr>
      <dsp:spPr>
        <a:xfrm>
          <a:off x="2232249" y="1490990"/>
          <a:ext cx="180019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HTML, CSS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z.B. </a:t>
          </a:r>
          <a:r>
            <a:rPr lang="de-DE" sz="1100" kern="1200" dirty="0" err="1" smtClean="0"/>
            <a:t>jQuery</a:t>
          </a:r>
          <a:r>
            <a:rPr lang="de-DE" sz="1100" kern="1200" dirty="0" smtClean="0"/>
            <a:t> Mobile </a:t>
          </a:r>
          <a:endParaRPr lang="de-DE" sz="1100" kern="1200" dirty="0"/>
        </a:p>
      </dsp:txBody>
      <dsp:txXfrm>
        <a:off x="2260839" y="1519580"/>
        <a:ext cx="1743017" cy="918941"/>
      </dsp:txXfrm>
    </dsp:sp>
    <dsp:sp modelId="{54C50652-8149-418C-B2C7-B1763088746D}">
      <dsp:nvSpPr>
        <dsp:cNvPr id="0" name=""/>
        <dsp:cNvSpPr/>
      </dsp:nvSpPr>
      <dsp:spPr>
        <a:xfrm>
          <a:off x="2232249" y="2617284"/>
          <a:ext cx="180019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Programm-Bibliotheken in </a:t>
          </a:r>
          <a:r>
            <a:rPr lang="de-DE" sz="1100" kern="1200" dirty="0" err="1" smtClean="0"/>
            <a:t>Javascript</a:t>
          </a:r>
          <a:r>
            <a:rPr lang="de-DE" sz="1100" kern="1200" dirty="0" smtClean="0"/>
            <a:t>; Zugriff auf BS-Funktionen über Browser-Schnittstellen</a:t>
          </a:r>
          <a:endParaRPr lang="de-DE" sz="1100" kern="1200" dirty="0"/>
        </a:p>
      </dsp:txBody>
      <dsp:txXfrm>
        <a:off x="2260839" y="2645874"/>
        <a:ext cx="1743017" cy="918941"/>
      </dsp:txXfrm>
    </dsp:sp>
    <dsp:sp modelId="{E4FB4DA9-7887-49A0-8C57-0CE5EA47E55E}">
      <dsp:nvSpPr>
        <dsp:cNvPr id="0" name=""/>
        <dsp:cNvSpPr/>
      </dsp:nvSpPr>
      <dsp:spPr>
        <a:xfrm>
          <a:off x="2232249" y="3743578"/>
          <a:ext cx="180019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Speicherung in Webspace oder lokale Speicherung des Browsers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Kommunikation über http</a:t>
          </a:r>
          <a:endParaRPr lang="de-DE" sz="1100" kern="1200" dirty="0"/>
        </a:p>
      </dsp:txBody>
      <dsp:txXfrm>
        <a:off x="2260839" y="3772168"/>
        <a:ext cx="1743017" cy="918941"/>
      </dsp:txXfrm>
    </dsp:sp>
    <dsp:sp modelId="{6E2A3B42-1A76-40B0-B41F-AB3355620945}">
      <dsp:nvSpPr>
        <dsp:cNvPr id="0" name=""/>
        <dsp:cNvSpPr/>
      </dsp:nvSpPr>
      <dsp:spPr>
        <a:xfrm>
          <a:off x="4275624" y="0"/>
          <a:ext cx="1988306" cy="4968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800" kern="1200" dirty="0" smtClean="0"/>
            <a:t>Hybride App</a:t>
          </a:r>
          <a:endParaRPr lang="de-DE" sz="3800" kern="1200" dirty="0"/>
        </a:p>
      </dsp:txBody>
      <dsp:txXfrm>
        <a:off x="4275624" y="0"/>
        <a:ext cx="1988306" cy="1490565"/>
      </dsp:txXfrm>
    </dsp:sp>
    <dsp:sp modelId="{D00258E6-FD01-40BC-8E17-C3F68B157807}">
      <dsp:nvSpPr>
        <dsp:cNvPr id="0" name=""/>
        <dsp:cNvSpPr/>
      </dsp:nvSpPr>
      <dsp:spPr>
        <a:xfrm>
          <a:off x="4392489" y="1490990"/>
          <a:ext cx="175457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z.B. </a:t>
          </a:r>
          <a:r>
            <a:rPr lang="de-DE" sz="1100" kern="1200" dirty="0" err="1" smtClean="0"/>
            <a:t>jQuery</a:t>
          </a:r>
          <a:r>
            <a:rPr lang="de-DE" sz="1100" kern="1200" dirty="0" smtClean="0"/>
            <a:t> Mobile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(HTML5, CSS) oder </a:t>
          </a:r>
          <a:r>
            <a:rPr lang="de-DE" sz="1100" kern="1200" dirty="0" err="1" smtClean="0"/>
            <a:t>Javacript</a:t>
          </a:r>
          <a:endParaRPr lang="de-DE" sz="1100" kern="1200" dirty="0"/>
        </a:p>
      </dsp:txBody>
      <dsp:txXfrm>
        <a:off x="4421079" y="1519580"/>
        <a:ext cx="1697397" cy="918941"/>
      </dsp:txXfrm>
    </dsp:sp>
    <dsp:sp modelId="{3889C5BE-F25D-4ED8-B48E-5B7826271A76}">
      <dsp:nvSpPr>
        <dsp:cNvPr id="0" name=""/>
        <dsp:cNvSpPr/>
      </dsp:nvSpPr>
      <dsp:spPr>
        <a:xfrm>
          <a:off x="4392489" y="2617284"/>
          <a:ext cx="175457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err="1" smtClean="0"/>
            <a:t>Javascript</a:t>
          </a:r>
          <a:endParaRPr lang="de-DE" sz="1100" kern="1200" dirty="0"/>
        </a:p>
      </dsp:txBody>
      <dsp:txXfrm>
        <a:off x="4421079" y="2645874"/>
        <a:ext cx="1697397" cy="918941"/>
      </dsp:txXfrm>
    </dsp:sp>
    <dsp:sp modelId="{B3956C7B-C58D-4134-9916-4FEF0D79D531}">
      <dsp:nvSpPr>
        <dsp:cNvPr id="0" name=""/>
        <dsp:cNvSpPr/>
      </dsp:nvSpPr>
      <dsp:spPr>
        <a:xfrm>
          <a:off x="4392489" y="3743578"/>
          <a:ext cx="1754577" cy="976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z.B. </a:t>
          </a:r>
          <a:r>
            <a:rPr lang="de-DE" sz="1100" kern="1200" dirty="0" err="1" smtClean="0"/>
            <a:t>PhoneGap</a:t>
          </a:r>
          <a:r>
            <a:rPr lang="de-DE" sz="1100" kern="1200" dirty="0" smtClean="0"/>
            <a:t>, </a:t>
          </a:r>
          <a:r>
            <a:rPr lang="de-DE" sz="1100" kern="1200" dirty="0" err="1" smtClean="0"/>
            <a:t>Titanium</a:t>
          </a:r>
          <a:endParaRPr lang="de-DE" sz="1100" kern="1200" dirty="0" smtClean="0"/>
        </a:p>
      </dsp:txBody>
      <dsp:txXfrm>
        <a:off x="4421079" y="3772168"/>
        <a:ext cx="1697397" cy="918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C4833-3897-4204-8186-23963FEBA7E1}">
      <dsp:nvSpPr>
        <dsp:cNvPr id="0" name=""/>
        <dsp:cNvSpPr/>
      </dsp:nvSpPr>
      <dsp:spPr>
        <a:xfrm>
          <a:off x="2531" y="1446422"/>
          <a:ext cx="2218134" cy="756000"/>
        </a:xfrm>
        <a:prstGeom prst="chevron">
          <a:avLst/>
        </a:prstGeom>
        <a:solidFill>
          <a:schemeClr val="accent5">
            <a:shade val="80000"/>
            <a:satMod val="18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Vorbereitung</a:t>
          </a:r>
          <a:endParaRPr lang="de-DE" sz="1400" kern="1200" dirty="0"/>
        </a:p>
      </dsp:txBody>
      <dsp:txXfrm>
        <a:off x="380531" y="1446422"/>
        <a:ext cx="1462134" cy="756000"/>
      </dsp:txXfrm>
    </dsp:sp>
    <dsp:sp modelId="{88FE461D-8EEA-4C7C-96E1-BDCD5D2C8430}">
      <dsp:nvSpPr>
        <dsp:cNvPr id="0" name=""/>
        <dsp:cNvSpPr/>
      </dsp:nvSpPr>
      <dsp:spPr>
        <a:xfrm>
          <a:off x="2531" y="2296922"/>
          <a:ext cx="1774507" cy="96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Termin vereinbaren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News über Internet (</a:t>
          </a:r>
          <a:r>
            <a:rPr lang="de-DE" sz="1400" kern="1200" dirty="0" err="1" smtClean="0"/>
            <a:t>RSSFeed</a:t>
          </a:r>
          <a:r>
            <a:rPr lang="de-DE" sz="1400" kern="1200" dirty="0" smtClean="0"/>
            <a:t>)</a:t>
          </a:r>
          <a:endParaRPr lang="de-DE" sz="1400" kern="1200" dirty="0"/>
        </a:p>
      </dsp:txBody>
      <dsp:txXfrm>
        <a:off x="2531" y="2296922"/>
        <a:ext cx="1774507" cy="965179"/>
      </dsp:txXfrm>
    </dsp:sp>
    <dsp:sp modelId="{D7FA6A88-4657-4F50-B5B3-C66CA01F78E7}">
      <dsp:nvSpPr>
        <dsp:cNvPr id="0" name=""/>
        <dsp:cNvSpPr/>
      </dsp:nvSpPr>
      <dsp:spPr>
        <a:xfrm>
          <a:off x="2004665" y="1446422"/>
          <a:ext cx="2218134" cy="756000"/>
        </a:xfrm>
        <a:prstGeom prst="chevron">
          <a:avLst/>
        </a:prstGeom>
        <a:solidFill>
          <a:schemeClr val="accent5">
            <a:shade val="80000"/>
            <a:satMod val="18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Durchführung</a:t>
          </a:r>
          <a:endParaRPr lang="de-DE" sz="1400" kern="1200" dirty="0"/>
        </a:p>
      </dsp:txBody>
      <dsp:txXfrm>
        <a:off x="2382665" y="1446422"/>
        <a:ext cx="1462134" cy="756000"/>
      </dsp:txXfrm>
    </dsp:sp>
    <dsp:sp modelId="{3334D730-5277-45BA-9196-95E5DA195EB0}">
      <dsp:nvSpPr>
        <dsp:cNvPr id="0" name=""/>
        <dsp:cNvSpPr/>
      </dsp:nvSpPr>
      <dsp:spPr>
        <a:xfrm>
          <a:off x="2004665" y="2296922"/>
          <a:ext cx="1774507" cy="96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Routenfindung (Google </a:t>
          </a:r>
          <a:r>
            <a:rPr lang="de-DE" sz="1400" kern="1200" dirty="0" err="1" smtClean="0"/>
            <a:t>Maps</a:t>
          </a:r>
          <a:r>
            <a:rPr lang="de-DE" sz="1400" kern="1200" dirty="0" smtClean="0"/>
            <a:t>)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Erfassung der Visitenkarte (QR-Code)</a:t>
          </a:r>
          <a:endParaRPr lang="de-DE" sz="1400" kern="1200" dirty="0"/>
        </a:p>
      </dsp:txBody>
      <dsp:txXfrm>
        <a:off x="2004665" y="2296922"/>
        <a:ext cx="1774507" cy="965179"/>
      </dsp:txXfrm>
    </dsp:sp>
    <dsp:sp modelId="{54CBE4D9-2892-4409-A81F-57BB05B220ED}">
      <dsp:nvSpPr>
        <dsp:cNvPr id="0" name=""/>
        <dsp:cNvSpPr/>
      </dsp:nvSpPr>
      <dsp:spPr>
        <a:xfrm>
          <a:off x="4006800" y="1446422"/>
          <a:ext cx="2218134" cy="756000"/>
        </a:xfrm>
        <a:prstGeom prst="chevron">
          <a:avLst/>
        </a:prstGeom>
        <a:solidFill>
          <a:schemeClr val="accent5">
            <a:shade val="80000"/>
            <a:satMod val="18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Nachbearbeitung</a:t>
          </a:r>
        </a:p>
      </dsp:txBody>
      <dsp:txXfrm>
        <a:off x="4384800" y="1446422"/>
        <a:ext cx="1462134" cy="756000"/>
      </dsp:txXfrm>
    </dsp:sp>
    <dsp:sp modelId="{C5FFC066-DB35-4180-A452-70963DA7EE16}">
      <dsp:nvSpPr>
        <dsp:cNvPr id="0" name=""/>
        <dsp:cNvSpPr/>
      </dsp:nvSpPr>
      <dsp:spPr>
        <a:xfrm>
          <a:off x="4006800" y="2296922"/>
          <a:ext cx="1774507" cy="96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Erfassung des Besuchsberichts (Sprachsteuerung)</a:t>
          </a:r>
        </a:p>
      </dsp:txBody>
      <dsp:txXfrm>
        <a:off x="4006800" y="2296922"/>
        <a:ext cx="1774507" cy="965179"/>
      </dsp:txXfrm>
    </dsp:sp>
    <dsp:sp modelId="{75482581-7FD2-4F3D-A7F7-3B92655A8C3E}">
      <dsp:nvSpPr>
        <dsp:cNvPr id="0" name=""/>
        <dsp:cNvSpPr/>
      </dsp:nvSpPr>
      <dsp:spPr>
        <a:xfrm>
          <a:off x="6008934" y="1446422"/>
          <a:ext cx="2218134" cy="756000"/>
        </a:xfrm>
        <a:prstGeom prst="chevron">
          <a:avLst/>
        </a:prstGeom>
        <a:solidFill>
          <a:schemeClr val="accent5">
            <a:shade val="80000"/>
            <a:satMod val="18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Reporting</a:t>
          </a:r>
          <a:endParaRPr lang="de-DE" sz="1400" kern="1200" dirty="0"/>
        </a:p>
      </dsp:txBody>
      <dsp:txXfrm>
        <a:off x="6386934" y="1446422"/>
        <a:ext cx="1462134" cy="756000"/>
      </dsp:txXfrm>
    </dsp:sp>
    <dsp:sp modelId="{45952313-83FF-4A81-8C3C-E2D7AB5D4DDA}">
      <dsp:nvSpPr>
        <dsp:cNvPr id="0" name=""/>
        <dsp:cNvSpPr/>
      </dsp:nvSpPr>
      <dsp:spPr>
        <a:xfrm>
          <a:off x="6008934" y="2296922"/>
          <a:ext cx="1774507" cy="96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400" kern="1200" dirty="0" smtClean="0"/>
            <a:t>Auswertungen der Kundenberichte (Chart)</a:t>
          </a:r>
          <a:endParaRPr lang="de-DE" sz="1400" kern="1200" dirty="0"/>
        </a:p>
      </dsp:txBody>
      <dsp:txXfrm>
        <a:off x="6008934" y="2296922"/>
        <a:ext cx="1774507" cy="965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4" y="1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81A17-608C-4282-8AEB-E9965905BFE7}" type="datetimeFigureOut">
              <a:rPr lang="de-DE" smtClean="0"/>
              <a:t>08.11.2012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1" y="4343401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AF709-F429-4404-9FF7-A262AD3BA4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80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Informations-</a:t>
            </a:r>
            <a:r>
              <a:rPr lang="de-DE" baseline="0" dirty="0" smtClean="0"/>
              <a:t> und Telekommunikationstechnologie</a:t>
            </a:r>
          </a:p>
          <a:p>
            <a:r>
              <a:rPr lang="de-DE" baseline="0" dirty="0" smtClean="0"/>
              <a:t>Sachen vereinfachen, Dienste nutzen (Informationsaustausch),</a:t>
            </a:r>
          </a:p>
          <a:p>
            <a:r>
              <a:rPr lang="de-DE" baseline="0" dirty="0" smtClean="0"/>
              <a:t>Jeder mit einem Computer entwickeln,.. Neuen Kundenmarkt schaffen</a:t>
            </a:r>
          </a:p>
          <a:p>
            <a:r>
              <a:rPr lang="de-DE" baseline="0" dirty="0" smtClean="0"/>
              <a:t>Darüber bezahlen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88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Informations-</a:t>
            </a:r>
            <a:r>
              <a:rPr lang="de-DE" baseline="0" dirty="0" smtClean="0"/>
              <a:t> und Telekommunikationstechnologie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88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Bada</a:t>
            </a:r>
            <a:r>
              <a:rPr lang="de-DE" dirty="0" smtClean="0"/>
              <a:t> = Samsung Betriebssysteme</a:t>
            </a:r>
          </a:p>
          <a:p>
            <a:r>
              <a:rPr lang="de-DE" dirty="0" err="1" smtClean="0"/>
              <a:t>WEbOS</a:t>
            </a:r>
            <a:r>
              <a:rPr lang="de-DE" dirty="0" smtClean="0"/>
              <a:t> = HP Palm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08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err="1" smtClean="0"/>
              <a:t>PhoneGap</a:t>
            </a:r>
            <a:r>
              <a:rPr lang="de-DE" dirty="0" smtClean="0"/>
              <a:t> stammt aus dem Hause </a:t>
            </a:r>
            <a:r>
              <a:rPr lang="de-DE" b="1" dirty="0" err="1" smtClean="0"/>
              <a:t>Nitobi</a:t>
            </a:r>
            <a:r>
              <a:rPr lang="de-DE" dirty="0" smtClean="0"/>
              <a:t>.</a:t>
            </a:r>
            <a:r>
              <a:rPr lang="de-DE" baseline="0" dirty="0" smtClean="0"/>
              <a:t> Wurde von </a:t>
            </a:r>
            <a:r>
              <a:rPr lang="de-DE" b="1" baseline="0" dirty="0" smtClean="0"/>
              <a:t>Adobe</a:t>
            </a:r>
            <a:r>
              <a:rPr lang="de-DE" baseline="0" dirty="0" smtClean="0"/>
              <a:t> aufgekauft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err="1" smtClean="0"/>
              <a:t>PhoneGap</a:t>
            </a:r>
            <a:r>
              <a:rPr lang="de-DE" baseline="0" dirty="0" smtClean="0"/>
              <a:t> soll ein </a:t>
            </a:r>
            <a:r>
              <a:rPr lang="de-DE" b="1" baseline="0" dirty="0" smtClean="0"/>
              <a:t>Open Source Projekt</a:t>
            </a:r>
            <a:r>
              <a:rPr lang="de-DE" baseline="0" dirty="0" smtClean="0"/>
              <a:t> unter der Apache Software </a:t>
            </a:r>
            <a:r>
              <a:rPr lang="de-DE" baseline="0" dirty="0" err="1" smtClean="0"/>
              <a:t>Foundation</a:t>
            </a:r>
            <a:r>
              <a:rPr lang="de-DE" baseline="0" dirty="0" smtClean="0"/>
              <a:t>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54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08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WEbApp</a:t>
            </a:r>
            <a:r>
              <a:rPr lang="de-DE" dirty="0" smtClean="0"/>
              <a:t> = keine Offlineverfügbarkeit</a:t>
            </a:r>
          </a:p>
          <a:p>
            <a:r>
              <a:rPr lang="de-DE" dirty="0" smtClean="0"/>
              <a:t>Genehmigungsprozess</a:t>
            </a:r>
            <a:r>
              <a:rPr lang="de-DE" baseline="0" dirty="0" smtClean="0"/>
              <a:t> 1-3 Wochen Apple 4 Tage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5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80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709-F429-4404-9FF7-A262AD3BA4D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46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1" cy="4239224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936104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77224"/>
            <a:ext cx="8147248" cy="46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749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765175"/>
            <a:ext cx="6911999" cy="287562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8812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823913" y="3963665"/>
            <a:ext cx="1439862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95263" indent="-195263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de-DE" sz="800" b="1" dirty="0" smtClean="0">
                <a:solidFill>
                  <a:srgbClr val="000000"/>
                </a:solidFill>
              </a:rPr>
              <a:t>Hauptsitz:</a:t>
            </a:r>
            <a:endParaRPr lang="de-DE" sz="800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de-DE" sz="800" b="1" dirty="0" smtClean="0">
                <a:solidFill>
                  <a:srgbClr val="000000"/>
                </a:solidFill>
              </a:rPr>
              <a:t>ec4u expert </a:t>
            </a:r>
            <a:r>
              <a:rPr lang="de-DE" sz="800" b="1" dirty="0" err="1" smtClean="0">
                <a:solidFill>
                  <a:srgbClr val="000000"/>
                </a:solidFill>
              </a:rPr>
              <a:t>consulting</a:t>
            </a:r>
            <a:r>
              <a:rPr lang="de-DE" sz="800" b="1" dirty="0" smtClean="0">
                <a:solidFill>
                  <a:srgbClr val="000000"/>
                </a:solidFill>
              </a:rPr>
              <a:t> </a:t>
            </a:r>
            <a:r>
              <a:rPr lang="de-DE" sz="800" b="1" dirty="0" err="1" smtClean="0">
                <a:solidFill>
                  <a:srgbClr val="000000"/>
                </a:solidFill>
              </a:rPr>
              <a:t>ag</a:t>
            </a:r>
            <a:endParaRPr lang="de-DE" sz="800" b="1" dirty="0" smtClean="0">
              <a:solidFill>
                <a:srgbClr val="000000"/>
              </a:solidFill>
            </a:endParaRP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Zur </a:t>
            </a:r>
            <a:r>
              <a:rPr lang="de-DE" sz="800" dirty="0" err="1" smtClean="0">
                <a:solidFill>
                  <a:srgbClr val="000000"/>
                </a:solidFill>
              </a:rPr>
              <a:t>Gie</a:t>
            </a:r>
            <a:r>
              <a:rPr lang="de-DE" altLang="de-DE" sz="800" dirty="0" err="1" smtClean="0">
                <a:solidFill>
                  <a:srgbClr val="000000"/>
                </a:solidFill>
              </a:rPr>
              <a:t>ss</a:t>
            </a:r>
            <a:r>
              <a:rPr lang="de-DE" sz="800" dirty="0" err="1" smtClean="0">
                <a:solidFill>
                  <a:srgbClr val="000000"/>
                </a:solidFill>
              </a:rPr>
              <a:t>erei</a:t>
            </a:r>
            <a:r>
              <a:rPr lang="de-DE" sz="800" dirty="0" smtClean="0">
                <a:solidFill>
                  <a:srgbClr val="000000"/>
                </a:solidFill>
              </a:rPr>
              <a:t> 19-27B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76227 Karlsruhe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Deutschland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Tel	+49 (0) 721 46 476-100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Fax	+49 (0) 721 46 476-299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info@ec4u.com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www.ec4u.com</a:t>
            </a:r>
          </a:p>
        </p:txBody>
      </p:sp>
      <p:pic>
        <p:nvPicPr>
          <p:cNvPr id="3" name="Picture 4" descr="logo_4u_group_gr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3789040"/>
            <a:ext cx="3048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75188" y="5327328"/>
            <a:ext cx="182562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de-DE" sz="800" dirty="0" err="1" smtClean="0"/>
              <a:t>Feldeggstr</a:t>
            </a:r>
            <a:r>
              <a:rPr lang="de-DE" sz="800" dirty="0" smtClean="0"/>
              <a:t>. 2</a:t>
            </a:r>
            <a:br>
              <a:rPr lang="de-DE" sz="800" dirty="0" smtClean="0"/>
            </a:br>
            <a:r>
              <a:rPr lang="de-DE" sz="800" dirty="0" smtClean="0"/>
              <a:t>8152 </a:t>
            </a:r>
            <a:r>
              <a:rPr lang="de-DE" sz="800" dirty="0" err="1" smtClean="0"/>
              <a:t>Glattbrugg</a:t>
            </a:r>
            <a:r>
              <a:rPr lang="de-DE" sz="800" dirty="0" smtClean="0"/>
              <a:t> / Zürich</a:t>
            </a:r>
            <a:br>
              <a:rPr lang="de-DE" sz="800" dirty="0" smtClean="0"/>
            </a:br>
            <a:r>
              <a:rPr lang="de-DE" sz="800" dirty="0" smtClean="0"/>
              <a:t>Schweiz</a:t>
            </a:r>
            <a:br>
              <a:rPr lang="de-DE" sz="800" dirty="0" smtClean="0"/>
            </a:br>
            <a:r>
              <a:rPr lang="de-DE" sz="800" dirty="0" smtClean="0"/>
              <a:t>Tel.: +41 (0) 44 87 444-78</a:t>
            </a:r>
            <a:br>
              <a:rPr lang="de-DE" sz="800" dirty="0" smtClean="0"/>
            </a:br>
            <a:r>
              <a:rPr lang="de-DE" sz="800" dirty="0" smtClean="0"/>
              <a:t>Fax: +41 (0) 44 87 444-77 </a:t>
            </a:r>
            <a:r>
              <a:rPr lang="de-DE" sz="800" dirty="0" smtClean="0">
                <a:solidFill>
                  <a:srgbClr val="000000"/>
                </a:solidFill>
              </a:rPr>
              <a:t>info@ec4u.com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www.ec4u.com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730500" y="4219253"/>
            <a:ext cx="143986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de-DE" sz="800" dirty="0" err="1" smtClean="0"/>
              <a:t>Herriotstr</a:t>
            </a:r>
            <a:r>
              <a:rPr lang="de-DE" sz="800" dirty="0" smtClean="0"/>
              <a:t>. 1</a:t>
            </a:r>
            <a:br>
              <a:rPr lang="de-DE" sz="800" dirty="0" smtClean="0"/>
            </a:br>
            <a:r>
              <a:rPr lang="de-DE" sz="800" dirty="0" smtClean="0"/>
              <a:t>60528 Frankfurt am Main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Deutschland</a:t>
            </a:r>
            <a:br>
              <a:rPr lang="en-US" sz="800" dirty="0" smtClean="0"/>
            </a:br>
            <a:r>
              <a:rPr lang="de-DE" sz="800" dirty="0" smtClean="0"/>
              <a:t>Tel.: +49 (0) 69 677 33-525</a:t>
            </a:r>
            <a:br>
              <a:rPr lang="de-DE" sz="800" dirty="0" smtClean="0"/>
            </a:br>
            <a:r>
              <a:rPr lang="de-DE" sz="800" dirty="0" smtClean="0"/>
              <a:t>Fax: +49 (0) 69 677 33-200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info@ec4u.com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www.ec4u.com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75188" y="4085903"/>
            <a:ext cx="182562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de-DE" sz="800" b="1" dirty="0" smtClean="0"/>
              <a:t>ec4u expert </a:t>
            </a:r>
            <a:r>
              <a:rPr lang="de-DE" sz="800" b="1" dirty="0" err="1" smtClean="0"/>
              <a:t>consulting</a:t>
            </a:r>
            <a:r>
              <a:rPr lang="de-DE" sz="800" b="1" dirty="0" smtClean="0"/>
              <a:t> (</a:t>
            </a:r>
            <a:r>
              <a:rPr lang="de-DE" sz="800" b="1" dirty="0" err="1" smtClean="0"/>
              <a:t>schweiz</a:t>
            </a:r>
            <a:r>
              <a:rPr lang="de-DE" sz="800" b="1" dirty="0" smtClean="0"/>
              <a:t>) </a:t>
            </a:r>
            <a:r>
              <a:rPr lang="de-DE" sz="800" b="1" dirty="0" err="1" smtClean="0"/>
              <a:t>ag</a:t>
            </a:r>
            <a:endParaRPr lang="de-DE" sz="800" dirty="0" smtClean="0"/>
          </a:p>
          <a:p>
            <a:pPr>
              <a:lnSpc>
                <a:spcPts val="1000"/>
              </a:lnSpc>
              <a:defRPr/>
            </a:pPr>
            <a:r>
              <a:rPr lang="de-DE" sz="800" dirty="0" smtClean="0"/>
              <a:t>Poststraße 5</a:t>
            </a:r>
            <a:br>
              <a:rPr lang="de-DE" sz="800" dirty="0" smtClean="0"/>
            </a:br>
            <a:r>
              <a:rPr lang="de-DE" sz="800" dirty="0" smtClean="0"/>
              <a:t>8808 Pfäffikon</a:t>
            </a:r>
            <a:br>
              <a:rPr lang="de-DE" sz="800" dirty="0" smtClean="0"/>
            </a:br>
            <a:r>
              <a:rPr lang="de-DE" sz="800" dirty="0" smtClean="0"/>
              <a:t>Schweiz</a:t>
            </a:r>
            <a:br>
              <a:rPr lang="de-DE" sz="800" dirty="0" smtClean="0"/>
            </a:br>
            <a:r>
              <a:rPr lang="de-DE" sz="800" dirty="0" smtClean="0"/>
              <a:t>Tel.: +41 (0) 55 41 611-83</a:t>
            </a:r>
            <a:br>
              <a:rPr lang="de-DE" sz="800" dirty="0" smtClean="0"/>
            </a:br>
            <a:r>
              <a:rPr lang="de-DE" sz="800" dirty="0" smtClean="0"/>
              <a:t>Fax: +41 (0) 55 41 611-84 </a:t>
            </a:r>
            <a:r>
              <a:rPr lang="de-DE" sz="800" dirty="0" smtClean="0">
                <a:solidFill>
                  <a:srgbClr val="000000"/>
                </a:solidFill>
              </a:rPr>
              <a:t>info@ec4u.com</a:t>
            </a:r>
          </a:p>
          <a:p>
            <a:pPr>
              <a:lnSpc>
                <a:spcPts val="1000"/>
              </a:lnSpc>
              <a:defRPr/>
            </a:pPr>
            <a:r>
              <a:rPr lang="de-DE" sz="800" dirty="0" smtClean="0">
                <a:solidFill>
                  <a:srgbClr val="000000"/>
                </a:solidFill>
              </a:rPr>
              <a:t>www.ec4u.com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823913" y="5327327"/>
            <a:ext cx="1439862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ts val="1000"/>
              </a:lnSpc>
              <a:defRPr/>
            </a:pPr>
            <a:r>
              <a:rPr lang="de-DE" sz="800" kern="12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Uptown</a:t>
            </a: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München / Campus</a:t>
            </a:r>
            <a:r>
              <a:rPr lang="de-DE" sz="800" kern="1200" baseline="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B</a:t>
            </a:r>
            <a:b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</a:b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Georg-</a:t>
            </a:r>
            <a:r>
              <a:rPr lang="de-DE" sz="800" kern="1200" dirty="0" err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Brauchle</a:t>
            </a: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-Ring 52 - 54</a:t>
            </a:r>
            <a:b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</a:b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80992 München</a:t>
            </a:r>
          </a:p>
          <a:p>
            <a:pPr>
              <a:lnSpc>
                <a:spcPts val="1000"/>
              </a:lnSpc>
              <a:defRPr/>
            </a:pPr>
            <a:r>
              <a:rPr lang="en-US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Deutschland</a:t>
            </a:r>
            <a:br>
              <a:rPr lang="en-US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</a:br>
            <a:r>
              <a:rPr lang="en-US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Tel.: +49 (0) 89 99216-140</a:t>
            </a:r>
            <a:br>
              <a:rPr lang="en-US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</a:br>
            <a:r>
              <a:rPr lang="en-US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Fax: +49 (0) 721 46 476-299</a:t>
            </a:r>
          </a:p>
          <a:p>
            <a:pPr>
              <a:lnSpc>
                <a:spcPts val="1000"/>
              </a:lnSpc>
              <a:defRPr/>
            </a:pP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info@ec4u.com</a:t>
            </a:r>
          </a:p>
          <a:p>
            <a:pPr>
              <a:lnSpc>
                <a:spcPts val="1000"/>
              </a:lnSpc>
              <a:defRPr/>
            </a:pPr>
            <a:r>
              <a:rPr lang="de-DE" sz="800" kern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+mn-cs"/>
              </a:rPr>
              <a:t>www.ec4u.com</a:t>
            </a:r>
          </a:p>
        </p:txBody>
      </p:sp>
      <p:sp>
        <p:nvSpPr>
          <p:cNvPr id="8" name="Rechteck 10"/>
          <p:cNvSpPr>
            <a:spLocks noChangeArrowheads="1"/>
          </p:cNvSpPr>
          <p:nvPr/>
        </p:nvSpPr>
        <p:spPr bwMode="auto">
          <a:xfrm>
            <a:off x="468313" y="1952625"/>
            <a:ext cx="39195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896938">
              <a:buClr>
                <a:srgbClr val="0090CC"/>
              </a:buClr>
              <a:buFont typeface="Wingdings" pitchFamily="2" charset="2"/>
              <a:buNone/>
            </a:pPr>
            <a:r>
              <a:rPr lang="de-DE" sz="1600" b="1" dirty="0">
                <a:solidFill>
                  <a:srgbClr val="B6ADA9"/>
                </a:solidFill>
              </a:rPr>
              <a:t>Vielen Dank für Ihre Aufmerksamkeit.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768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467544" y="5445224"/>
            <a:ext cx="7416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29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blatt G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7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1" cy="4239224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936104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77224"/>
            <a:ext cx="8147248" cy="46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4887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77223"/>
            <a:ext cx="8147248" cy="44776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2831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S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1" cy="37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04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ra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5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406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28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Pro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8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6923112" cy="3996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620688"/>
            <a:ext cx="6911999" cy="576064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154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Bera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97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Profession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20400"/>
            <a:ext cx="9144000" cy="3756824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606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987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5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b="8481"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355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09603"/>
            <a:ext cx="9144000" cy="37540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64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25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G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3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7635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G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7544" y="5517232"/>
            <a:ext cx="8136904" cy="1008112"/>
          </a:xfrm>
        </p:spPr>
        <p:txBody>
          <a:bodyPr>
            <a:normAutofit/>
          </a:bodyPr>
          <a:lstStyle>
            <a:lvl1pPr marL="0" indent="0" algn="l">
              <a:buNone/>
              <a:defRPr sz="9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77224"/>
            <a:ext cx="9144000" cy="468000"/>
          </a:xfrm>
          <a:prstGeom prst="rect">
            <a:avLst/>
          </a:prstGeom>
          <a:solidFill>
            <a:srgbClr val="0090CC"/>
          </a:solidFill>
          <a:ln>
            <a:solidFill>
              <a:srgbClr val="009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895793"/>
            <a:ext cx="8147248" cy="5292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20400"/>
            <a:ext cx="9143999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6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blatt Kaffee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b="23260"/>
          <a:stretch/>
        </p:blipFill>
        <p:spPr>
          <a:xfrm>
            <a:off x="0" y="1220400"/>
            <a:ext cx="9144000" cy="4435523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Kaffeepause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36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620688"/>
            <a:ext cx="6911999" cy="287562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3" name="Textplatzhalter 10"/>
          <p:cNvSpPr>
            <a:spLocks noGrp="1"/>
          </p:cNvSpPr>
          <p:nvPr userDrawn="1">
            <p:ph type="body" sz="quarter" idx="14"/>
          </p:nvPr>
        </p:nvSpPr>
        <p:spPr>
          <a:xfrm>
            <a:off x="1547663" y="16992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5" name="Textplatzhalter 10"/>
          <p:cNvSpPr>
            <a:spLocks noGrp="1"/>
          </p:cNvSpPr>
          <p:nvPr userDrawn="1">
            <p:ph type="body" sz="quarter" idx="15"/>
          </p:nvPr>
        </p:nvSpPr>
        <p:spPr>
          <a:xfrm>
            <a:off x="1548433" y="2329200"/>
            <a:ext cx="7128793" cy="504000"/>
          </a:xfrm>
          <a:solidFill>
            <a:srgbClr val="0090CC"/>
          </a:soli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normAutofit/>
          </a:bodyPr>
          <a:lstStyle>
            <a:lvl1pPr marL="0" indent="0" algn="l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26" name="Textplatzhalter 10"/>
          <p:cNvSpPr>
            <a:spLocks noGrp="1"/>
          </p:cNvSpPr>
          <p:nvPr userDrawn="1">
            <p:ph type="body" sz="quarter" idx="16"/>
          </p:nvPr>
        </p:nvSpPr>
        <p:spPr>
          <a:xfrm>
            <a:off x="1547663" y="29592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7" name="Textplatzhalter 10"/>
          <p:cNvSpPr>
            <a:spLocks noGrp="1"/>
          </p:cNvSpPr>
          <p:nvPr userDrawn="1">
            <p:ph type="body" sz="quarter" idx="17"/>
          </p:nvPr>
        </p:nvSpPr>
        <p:spPr>
          <a:xfrm>
            <a:off x="1547663" y="35856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6" name="Textplatzhalter 10"/>
          <p:cNvSpPr>
            <a:spLocks noGrp="1"/>
          </p:cNvSpPr>
          <p:nvPr userDrawn="1">
            <p:ph type="body" sz="quarter" idx="18"/>
          </p:nvPr>
        </p:nvSpPr>
        <p:spPr>
          <a:xfrm>
            <a:off x="1547663" y="42120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7" name="Textplatzhalter 10"/>
          <p:cNvSpPr>
            <a:spLocks noGrp="1"/>
          </p:cNvSpPr>
          <p:nvPr userDrawn="1">
            <p:ph type="body" sz="quarter" idx="19"/>
          </p:nvPr>
        </p:nvSpPr>
        <p:spPr>
          <a:xfrm>
            <a:off x="1547663" y="48420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8" name="Textplatzhalter 10"/>
          <p:cNvSpPr>
            <a:spLocks noGrp="1"/>
          </p:cNvSpPr>
          <p:nvPr userDrawn="1">
            <p:ph type="body" sz="quarter" idx="20"/>
          </p:nvPr>
        </p:nvSpPr>
        <p:spPr>
          <a:xfrm>
            <a:off x="1537251" y="54720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67544" y="169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32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normAutofit/>
          </a:bodyPr>
          <a:lstStyle>
            <a:lvl1pPr marL="0" indent="0">
              <a:buFont typeface="Arial" pitchFamily="34" charset="0"/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algn="ctr" defTabSz="895350"/>
            <a:r>
              <a:rPr lang="de-DE" dirty="0" smtClean="0"/>
              <a:t>00:00 Uhr</a:t>
            </a:r>
          </a:p>
        </p:txBody>
      </p:sp>
      <p:sp>
        <p:nvSpPr>
          <p:cNvPr id="5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67544" y="295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2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467544" y="35856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3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421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4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67544" y="484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467544" y="547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</p:spTree>
    <p:extLst>
      <p:ext uri="{BB962C8B-B14F-4D97-AF65-F5344CB8AC3E}">
        <p14:creationId xmlns:p14="http://schemas.microsoft.com/office/powerpoint/2010/main" val="4179740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S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00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SB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1" cy="37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61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Ora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6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2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Proje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7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Bera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Profession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3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6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91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H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" b="8481"/>
          <a:stretch/>
        </p:blipFill>
        <p:spPr>
          <a:xfrm>
            <a:off x="0" y="1220400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73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620688"/>
            <a:ext cx="6911999" cy="287562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3" name="Textplatzhalter 10"/>
          <p:cNvSpPr>
            <a:spLocks noGrp="1"/>
          </p:cNvSpPr>
          <p:nvPr userDrawn="1">
            <p:ph type="body" sz="quarter" idx="14"/>
          </p:nvPr>
        </p:nvSpPr>
        <p:spPr>
          <a:xfrm>
            <a:off x="1546893" y="1699200"/>
            <a:ext cx="7128793" cy="504000"/>
          </a:xfrm>
          <a:solidFill>
            <a:srgbClr val="0090CC"/>
          </a:solidFill>
        </p:spPr>
        <p:txBody>
          <a:bodyPr tIns="0" bIns="0" anchor="ctr">
            <a:noAutofit/>
          </a:bodyPr>
          <a:lstStyle>
            <a:lvl1pPr marL="0" indent="0">
              <a:buNone/>
              <a:defRPr lang="de-DE" sz="12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5" name="Textplatzhalter 10"/>
          <p:cNvSpPr>
            <a:spLocks noGrp="1"/>
          </p:cNvSpPr>
          <p:nvPr userDrawn="1">
            <p:ph type="body" sz="quarter" idx="15"/>
          </p:nvPr>
        </p:nvSpPr>
        <p:spPr>
          <a:xfrm>
            <a:off x="1547663" y="23292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normAutofit/>
          </a:bodyPr>
          <a:lstStyle>
            <a:lvl1pPr marL="0" indent="0" algn="l">
              <a:buFont typeface="Arial" pitchFamily="34" charset="0"/>
              <a:buNone/>
              <a:defRPr lang="de-DE" sz="12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26" name="Textplatzhalter 10"/>
          <p:cNvSpPr>
            <a:spLocks noGrp="1"/>
          </p:cNvSpPr>
          <p:nvPr userDrawn="1">
            <p:ph type="body" sz="quarter" idx="16"/>
          </p:nvPr>
        </p:nvSpPr>
        <p:spPr>
          <a:xfrm>
            <a:off x="1546893" y="29592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b="0" dirty="0" smtClean="0">
                <a:latin typeface="+mj-lt"/>
                <a:ea typeface="+mj-ea"/>
                <a:cs typeface="+mj-cs"/>
              </a:defRPr>
            </a:lvl1pPr>
          </a:lstStyle>
          <a:p>
            <a:pPr marL="0" lvl="0" indent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27" name="Textplatzhalter 10"/>
          <p:cNvSpPr>
            <a:spLocks noGrp="1"/>
          </p:cNvSpPr>
          <p:nvPr userDrawn="1">
            <p:ph type="body" sz="quarter" idx="17"/>
          </p:nvPr>
        </p:nvSpPr>
        <p:spPr>
          <a:xfrm>
            <a:off x="1546893" y="35856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b="0" dirty="0" smtClean="0">
                <a:latin typeface="+mj-lt"/>
                <a:ea typeface="+mj-ea"/>
                <a:cs typeface="+mj-cs"/>
              </a:defRPr>
            </a:lvl1pPr>
          </a:lstStyle>
          <a:p>
            <a:pPr marL="0" lvl="0" indent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46" name="Textplatzhalter 10"/>
          <p:cNvSpPr>
            <a:spLocks noGrp="1"/>
          </p:cNvSpPr>
          <p:nvPr userDrawn="1">
            <p:ph type="body" sz="quarter" idx="18"/>
          </p:nvPr>
        </p:nvSpPr>
        <p:spPr>
          <a:xfrm>
            <a:off x="1546893" y="42120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b="0" dirty="0" smtClean="0">
                <a:latin typeface="+mj-lt"/>
                <a:ea typeface="+mj-ea"/>
                <a:cs typeface="+mj-cs"/>
              </a:defRPr>
            </a:lvl1pPr>
          </a:lstStyle>
          <a:p>
            <a:pPr marL="0" lvl="0" indent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47" name="Textplatzhalter 10"/>
          <p:cNvSpPr>
            <a:spLocks noGrp="1"/>
          </p:cNvSpPr>
          <p:nvPr userDrawn="1">
            <p:ph type="body" sz="quarter" idx="19"/>
          </p:nvPr>
        </p:nvSpPr>
        <p:spPr>
          <a:xfrm>
            <a:off x="1546893" y="48420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b="0" dirty="0" smtClean="0">
                <a:latin typeface="+mj-lt"/>
                <a:ea typeface="+mj-ea"/>
                <a:cs typeface="+mj-cs"/>
              </a:defRPr>
            </a:lvl1pPr>
          </a:lstStyle>
          <a:p>
            <a:pPr marL="0" lvl="0" indent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48" name="Textplatzhalter 10"/>
          <p:cNvSpPr>
            <a:spLocks noGrp="1"/>
          </p:cNvSpPr>
          <p:nvPr userDrawn="1">
            <p:ph type="body" sz="quarter" idx="20"/>
          </p:nvPr>
        </p:nvSpPr>
        <p:spPr>
          <a:xfrm>
            <a:off x="1536481" y="5472000"/>
            <a:ext cx="7128793" cy="504000"/>
          </a:xfrm>
          <a:solidFill>
            <a:schemeClr val="bg1">
              <a:lumMod val="8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b="0" dirty="0" smtClean="0">
                <a:latin typeface="+mj-lt"/>
                <a:ea typeface="+mj-ea"/>
                <a:cs typeface="+mj-cs"/>
              </a:defRPr>
            </a:lvl1pPr>
          </a:lstStyle>
          <a:p>
            <a:pPr marL="0" lvl="0" indent="0" defTabSz="895350">
              <a:tabLst>
                <a:tab pos="6902450" algn="l"/>
              </a:tabLst>
            </a:pPr>
            <a:r>
              <a:rPr lang="de-DE" dirty="0" smtClean="0"/>
              <a:t>Textmasterformat bearbeiten</a:t>
            </a:r>
          </a:p>
        </p:txBody>
      </p:sp>
      <p:sp>
        <p:nvSpPr>
          <p:cNvPr id="4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67544" y="169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32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normAutofit/>
          </a:bodyPr>
          <a:lstStyle>
            <a:lvl1pPr marL="0" indent="0">
              <a:buFont typeface="Arial" pitchFamily="34" charset="0"/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algn="ctr" defTabSz="895350"/>
            <a:r>
              <a:rPr lang="de-DE" dirty="0" smtClean="0"/>
              <a:t>00:00 Uhr</a:t>
            </a:r>
          </a:p>
        </p:txBody>
      </p:sp>
      <p:sp>
        <p:nvSpPr>
          <p:cNvPr id="51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67544" y="29592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2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467544" y="35856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3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467544" y="421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4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467544" y="484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  <p:sp>
        <p:nvSpPr>
          <p:cNvPr id="55" name="Textplatzhalt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467544" y="5472000"/>
            <a:ext cx="936104" cy="504000"/>
          </a:xfrm>
          <a:solidFill>
            <a:srgbClr val="959595"/>
          </a:solidFill>
          <a:ln w="9525" algn="ctr">
            <a:noFill/>
            <a:miter lim="800000"/>
            <a:headEnd/>
            <a:tailEnd/>
          </a:ln>
        </p:spPr>
        <p:txBody>
          <a:bodyPr vert="horz" wrap="none" lIns="90000" tIns="46800" rIns="90000" bIns="46800" rtlCol="0" anchor="ctr">
            <a:normAutofit/>
          </a:bodyPr>
          <a:lstStyle>
            <a:lvl1pPr marL="284400" indent="-284400">
              <a:buNone/>
              <a:defRPr lang="de-DE" sz="1200" dirty="0" smtClean="0">
                <a:solidFill>
                  <a:srgbClr val="FFFFFF"/>
                </a:solidFill>
              </a:defRPr>
            </a:lvl1pPr>
          </a:lstStyle>
          <a:p>
            <a:pPr marL="0" lvl="0" indent="0" algn="ctr" defTabSz="895350"/>
            <a:r>
              <a:rPr lang="de-DE" dirty="0" smtClean="0"/>
              <a:t>00:00 Uhr</a:t>
            </a:r>
          </a:p>
        </p:txBody>
      </p:sp>
    </p:spTree>
    <p:extLst>
      <p:ext uri="{BB962C8B-B14F-4D97-AF65-F5344CB8AC3E}">
        <p14:creationId xmlns:p14="http://schemas.microsoft.com/office/powerpoint/2010/main" val="752444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0"/>
            <a:ext cx="9144000" cy="3738071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3666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34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blatt G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20401"/>
            <a:ext cx="9144000" cy="37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49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blatt G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220400"/>
            <a:ext cx="9143999" cy="37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11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blatt Kaffee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" b="23260"/>
          <a:stretch/>
        </p:blipFill>
        <p:spPr>
          <a:xfrm>
            <a:off x="0" y="1220400"/>
            <a:ext cx="9144000" cy="4435523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6923112" cy="399600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de-DE" dirty="0" smtClean="0"/>
              <a:t>Kaffeepause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4620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09120"/>
          </a:xfrm>
        </p:spPr>
        <p:txBody>
          <a:bodyPr>
            <a:normAutofit/>
          </a:bodyPr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600"/>
            </a:lvl1pPr>
            <a:lvl2pPr marL="56880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2pPr>
            <a:lvl3pPr marL="853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3pPr>
            <a:lvl4pPr marL="1137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4pPr>
            <a:lvl5pPr marL="1422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09120"/>
          </a:xfrm>
        </p:spPr>
        <p:txBody>
          <a:bodyPr>
            <a:normAutofit/>
          </a:bodyPr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600"/>
            </a:lvl1pPr>
            <a:lvl2pPr marL="56880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2pPr>
            <a:lvl3pPr marL="853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3pPr>
            <a:lvl4pPr marL="1137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4pPr>
            <a:lvl5pPr marL="1422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Symbol" pitchFamily="18" charset="2"/>
              <a:buChar char="-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620688"/>
            <a:ext cx="6911999" cy="287562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8894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68313" y="620688"/>
            <a:ext cx="6911999" cy="287562"/>
          </a:xfrm>
        </p:spPr>
        <p:txBody>
          <a:bodyPr tIns="0" bIns="0">
            <a:noAutofit/>
          </a:bodyPr>
          <a:lstStyle>
            <a:lvl1pPr marL="0" indent="0">
              <a:buNone/>
              <a:defRPr lang="de-DE" sz="1600" b="0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99382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683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412776"/>
            <a:ext cx="3008313" cy="907498"/>
          </a:xfrm>
        </p:spPr>
        <p:txBody>
          <a:bodyPr anchor="b"/>
          <a:lstStyle>
            <a:lvl1pPr algn="l">
              <a:defRPr sz="13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12776"/>
            <a:ext cx="5111750" cy="4941915"/>
          </a:xfrm>
        </p:spPr>
        <p:txBody>
          <a:bodyPr>
            <a:normAutofit/>
          </a:bodyPr>
          <a:lstStyle>
            <a:lvl1pPr marL="284400" marR="0" indent="-284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300"/>
            </a:lvl1pPr>
            <a:lvl2pPr marL="56880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300"/>
            </a:lvl2pPr>
            <a:lvl3pPr marL="8532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300"/>
            </a:lvl3pPr>
            <a:lvl4pPr marL="1137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300"/>
            </a:lvl4pPr>
            <a:lvl5pPr marL="1422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Wingdings" pitchFamily="2" charset="2"/>
              <a:buChar char="§"/>
              <a:tabLst/>
              <a:defRPr sz="13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56880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8532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11376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14220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0CC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E1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348880"/>
            <a:ext cx="3008313" cy="4032448"/>
          </a:xfrm>
        </p:spPr>
        <p:txBody>
          <a:bodyPr>
            <a:normAutofit/>
          </a:bodyPr>
          <a:lstStyle>
            <a:lvl1pPr marL="0" indent="0">
              <a:buNone/>
              <a:defRPr sz="13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843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024537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836712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591275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854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23112" cy="39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640754"/>
            <a:ext cx="21336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640754"/>
            <a:ext cx="28956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640754"/>
            <a:ext cx="21336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C668A-F6DE-46D6-9ADC-D568A2ECB75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40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21" r:id="rId3"/>
    <p:sldLayoutId id="2147483752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796" r:id="rId13"/>
    <p:sldLayoutId id="2147483754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  <p:sldLayoutId id="2147483790" r:id="rId39"/>
    <p:sldLayoutId id="2147483791" r:id="rId40"/>
    <p:sldLayoutId id="2147483792" r:id="rId41"/>
    <p:sldLayoutId id="2147483793" r:id="rId42"/>
    <p:sldLayoutId id="2147483794" r:id="rId43"/>
    <p:sldLayoutId id="2147483797" r:id="rId4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Char char="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5750" algn="l" defTabSz="914400" rtl="0" eaLnBrk="1" latinLnBrk="0" hangingPunct="1">
        <a:spcBef>
          <a:spcPct val="20000"/>
        </a:spcBef>
        <a:buClr>
          <a:schemeClr val="bg2"/>
        </a:buClr>
        <a:buFont typeface="Symbol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28600" algn="l" defTabSz="914400" rtl="0" eaLnBrk="1" latinLnBrk="0" hangingPunct="1">
        <a:spcBef>
          <a:spcPct val="20000"/>
        </a:spcBef>
        <a:buClr>
          <a:schemeClr val="bg2"/>
        </a:buClr>
        <a:buFont typeface="Symbol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28600" algn="l" defTabSz="914400" rtl="0" eaLnBrk="1" latinLnBrk="0" hangingPunct="1">
        <a:spcBef>
          <a:spcPct val="20000"/>
        </a:spcBef>
        <a:buClr>
          <a:schemeClr val="bg2"/>
        </a:buClr>
        <a:buFont typeface="Symbol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28600" algn="l" defTabSz="914400" rtl="0" eaLnBrk="1" latinLnBrk="0" hangingPunct="1">
        <a:spcBef>
          <a:spcPct val="20000"/>
        </a:spcBef>
        <a:buClr>
          <a:schemeClr val="bg2"/>
        </a:buClr>
        <a:buFont typeface="Symbol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ww.zazar.net/developers/jquery/zrssfeed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Tobias Becker</a:t>
            </a:r>
          </a:p>
          <a:p>
            <a:r>
              <a:rPr lang="de-DE" dirty="0" smtClean="0"/>
              <a:t>Daniel Hellstern</a:t>
            </a:r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Entwicklung von mobilen Applikationen (</a:t>
            </a:r>
            <a:r>
              <a:rPr lang="de-DE" dirty="0" err="1" smtClean="0"/>
              <a:t>PhoneGap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065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Lösungsmöglichkeit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Durch den Einsatz von </a:t>
            </a:r>
            <a:r>
              <a:rPr lang="de-DE" dirty="0" smtClean="0"/>
              <a:t>Cross-</a:t>
            </a:r>
            <a:r>
              <a:rPr lang="de-DE" dirty="0" err="1" smtClean="0"/>
              <a:t>Platform</a:t>
            </a:r>
            <a:r>
              <a:rPr lang="de-DE" dirty="0" smtClean="0"/>
              <a:t>-Frameworks </a:t>
            </a:r>
            <a:r>
              <a:rPr lang="de-DE" dirty="0"/>
              <a:t>kann die Entwicklung für mehrere Plattformen vereinfacht </a:t>
            </a:r>
            <a:r>
              <a:rPr lang="de-DE" dirty="0" smtClean="0"/>
              <a:t>werden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12" y="2071489"/>
            <a:ext cx="1714500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http://gevork.ru/wp-content/uploads/2012/01/rhomobile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88" y="1435596"/>
            <a:ext cx="3048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0.tqn.com/d/mobiledevices/1/0/c/-/-/-/MoSyn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71674"/>
            <a:ext cx="3248025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hewarpedcoder.net/wordpress/wp-content/uploads/2012/01/TITANIUM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610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oronalabs.com/wp-content/uploads/2012/04/corona_product_teas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523" y="4564732"/>
            <a:ext cx="5727965" cy="17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7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/>
          <p:cNvGrpSpPr/>
          <p:nvPr/>
        </p:nvGrpSpPr>
        <p:grpSpPr>
          <a:xfrm>
            <a:off x="395537" y="1484784"/>
            <a:ext cx="1872208" cy="4968552"/>
            <a:chOff x="2310233" y="432048"/>
            <a:chExt cx="2148285" cy="4968552"/>
          </a:xfrm>
        </p:grpSpPr>
        <p:sp>
          <p:nvSpPr>
            <p:cNvPr id="15" name="Abgerundetes Rechteck 14"/>
            <p:cNvSpPr/>
            <p:nvPr/>
          </p:nvSpPr>
          <p:spPr>
            <a:xfrm>
              <a:off x="2310233" y="432048"/>
              <a:ext cx="2148285" cy="496855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Abgerundetes Rechteck 4"/>
            <p:cNvSpPr/>
            <p:nvPr/>
          </p:nvSpPr>
          <p:spPr>
            <a:xfrm>
              <a:off x="2310233" y="432048"/>
              <a:ext cx="2148285" cy="14905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6210" tIns="156210" rIns="156210" bIns="156210" numCol="1" spcCol="1270" anchor="ctr" anchorCtr="0">
              <a:noAutofit/>
            </a:bodyPr>
            <a:lstStyle/>
            <a:p>
              <a:pPr lvl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4100" kern="12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Möglichen Wege einer mobilen App-Entwicklung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Bestandteile</a:t>
            </a:r>
            <a:endParaRPr lang="de-DE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672840057"/>
              </p:ext>
            </p:extLst>
          </p:nvPr>
        </p:nvGraphicFramePr>
        <p:xfrm>
          <a:off x="2483768" y="1476981"/>
          <a:ext cx="626469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4" name="Gruppieren 23"/>
          <p:cNvGrpSpPr/>
          <p:nvPr/>
        </p:nvGrpSpPr>
        <p:grpSpPr>
          <a:xfrm>
            <a:off x="467543" y="2900015"/>
            <a:ext cx="1728193" cy="1105049"/>
            <a:chOff x="1322" y="558601"/>
            <a:chExt cx="2946796" cy="2946796"/>
          </a:xfrm>
        </p:grpSpPr>
        <p:sp>
          <p:nvSpPr>
            <p:cNvPr id="25" name="Pfeil nach unten 24"/>
            <p:cNvSpPr/>
            <p:nvPr/>
          </p:nvSpPr>
          <p:spPr>
            <a:xfrm rot="16200000">
              <a:off x="1322" y="558601"/>
              <a:ext cx="2946796" cy="2946796"/>
            </a:xfrm>
            <a:prstGeom prst="downArrow">
              <a:avLst>
                <a:gd name="adj1" fmla="val 50000"/>
                <a:gd name="adj2" fmla="val 3500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26" name="Pfeil nach unten 4"/>
            <p:cNvSpPr/>
            <p:nvPr/>
          </p:nvSpPr>
          <p:spPr>
            <a:xfrm rot="21600000">
              <a:off x="1323" y="1295299"/>
              <a:ext cx="2431107" cy="14733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76936" tIns="376936" rIns="376936" bIns="376936" numCol="1" spcCol="1270" anchor="ctr" anchorCtr="0">
              <a:noAutofit/>
            </a:bodyPr>
            <a:lstStyle/>
            <a:p>
              <a:pPr lvl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300" kern="1200"/>
            </a:p>
          </p:txBody>
        </p:sp>
      </p:grpSp>
      <p:sp>
        <p:nvSpPr>
          <p:cNvPr id="28" name="Pfeil nach unten 27"/>
          <p:cNvSpPr/>
          <p:nvPr/>
        </p:nvSpPr>
        <p:spPr>
          <a:xfrm rot="16200000">
            <a:off x="779115" y="3740570"/>
            <a:ext cx="1105049" cy="1728194"/>
          </a:xfrm>
          <a:prstGeom prst="downArrow">
            <a:avLst>
              <a:gd name="adj1" fmla="val 50000"/>
              <a:gd name="adj2" fmla="val 3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sp>
      <p:sp>
        <p:nvSpPr>
          <p:cNvPr id="31" name="Pfeil nach unten 30"/>
          <p:cNvSpPr/>
          <p:nvPr/>
        </p:nvSpPr>
        <p:spPr>
          <a:xfrm rot="16200000">
            <a:off x="779116" y="4892699"/>
            <a:ext cx="1105049" cy="1728193"/>
          </a:xfrm>
          <a:prstGeom prst="downArrow">
            <a:avLst>
              <a:gd name="adj1" fmla="val 50000"/>
              <a:gd name="adj2" fmla="val 3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sp>
      <p:sp>
        <p:nvSpPr>
          <p:cNvPr id="33" name="Textfeld 32"/>
          <p:cNvSpPr txBox="1"/>
          <p:nvPr/>
        </p:nvSpPr>
        <p:spPr>
          <a:xfrm>
            <a:off x="467543" y="3284984"/>
            <a:ext cx="142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Oberfläche</a:t>
            </a:r>
            <a:endParaRPr lang="de-DE" b="1" dirty="0"/>
          </a:p>
        </p:txBody>
      </p:sp>
      <p:sp>
        <p:nvSpPr>
          <p:cNvPr id="34" name="Textfeld 33"/>
          <p:cNvSpPr txBox="1"/>
          <p:nvPr/>
        </p:nvSpPr>
        <p:spPr>
          <a:xfrm>
            <a:off x="467544" y="44200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Logik</a:t>
            </a:r>
            <a:endParaRPr lang="de-DE" b="1" dirty="0"/>
          </a:p>
        </p:txBody>
      </p:sp>
      <p:sp>
        <p:nvSpPr>
          <p:cNvPr id="35" name="Textfeld 34"/>
          <p:cNvSpPr txBox="1"/>
          <p:nvPr/>
        </p:nvSpPr>
        <p:spPr>
          <a:xfrm>
            <a:off x="467544" y="551723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/>
              <a:t>Speicherung &amp; Kommunikation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683731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Möglichen Wege einer mobilen App-Entwicklung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Vor- und Nachteile</a:t>
            </a:r>
            <a:endParaRPr lang="de-DE" dirty="0"/>
          </a:p>
        </p:txBody>
      </p:sp>
      <p:pic>
        <p:nvPicPr>
          <p:cNvPr id="5124" name="Picture 4" descr="http://withimagination.imgtec.com/wp-content/uploads/2012/10/20_native_vs_hybrid_app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51000"/>
            <a:ext cx="4731144" cy="33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blogs-images.forbes.com/fredcavazza/files/2011/09/app-web-nativ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4" y="3645024"/>
            <a:ext cx="52387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828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Diversität der Plattformen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Übersicht </a:t>
            </a:r>
            <a:endParaRPr lang="de-DE" dirty="0"/>
          </a:p>
        </p:txBody>
      </p:sp>
      <p:pic>
        <p:nvPicPr>
          <p:cNvPr id="1026" name="Picture 2" descr="http://image.slidesharecdn.com/jquerymobilekompakttypovision-120523052609-phpapp02/95/slide-5-1024.jpg?13380465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24416" r="5115" b="14834"/>
          <a:stretch/>
        </p:blipFill>
        <p:spPr bwMode="auto">
          <a:xfrm>
            <a:off x="467544" y="1916832"/>
            <a:ext cx="828091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96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2. Framework </a:t>
            </a:r>
            <a:r>
              <a:rPr lang="de-DE" dirty="0" err="1" smtClean="0">
                <a:solidFill>
                  <a:schemeClr val="tx1"/>
                </a:solidFill>
              </a:rPr>
              <a:t>PhoneGap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Grundlagen und Funktionsweise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18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PhoneGap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11560" y="1412776"/>
            <a:ext cx="7920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"</a:t>
            </a:r>
            <a:r>
              <a:rPr lang="de-DE" sz="3000" dirty="0" err="1" smtClean="0"/>
              <a:t>PhoneGap</a:t>
            </a:r>
            <a:r>
              <a:rPr lang="de-DE" sz="3000" dirty="0" smtClean="0"/>
              <a:t> </a:t>
            </a:r>
            <a:r>
              <a:rPr lang="de-DE" sz="3000" dirty="0" err="1" smtClean="0"/>
              <a:t>is</a:t>
            </a:r>
            <a:r>
              <a:rPr lang="de-DE" sz="3000" dirty="0" smtClean="0"/>
              <a:t> an HTML5 </a:t>
            </a:r>
            <a:r>
              <a:rPr lang="de-DE" sz="3000" dirty="0" err="1" smtClean="0"/>
              <a:t>app</a:t>
            </a:r>
            <a:r>
              <a:rPr lang="de-DE" sz="3000" dirty="0" smtClean="0"/>
              <a:t> </a:t>
            </a:r>
            <a:r>
              <a:rPr lang="de-DE" sz="3000" dirty="0" err="1" smtClean="0"/>
              <a:t>platform</a:t>
            </a:r>
            <a:r>
              <a:rPr lang="de-DE" sz="3000" dirty="0" smtClean="0"/>
              <a:t> </a:t>
            </a:r>
            <a:r>
              <a:rPr lang="de-DE" sz="3000" dirty="0" err="1" smtClean="0"/>
              <a:t>that</a:t>
            </a:r>
            <a:r>
              <a:rPr lang="de-DE" sz="3000" dirty="0" smtClean="0"/>
              <a:t> </a:t>
            </a:r>
            <a:r>
              <a:rPr lang="de-DE" sz="3000" dirty="0" err="1" smtClean="0"/>
              <a:t>allows</a:t>
            </a:r>
            <a:r>
              <a:rPr lang="de-DE" sz="3000" dirty="0" smtClean="0"/>
              <a:t> </a:t>
            </a:r>
            <a:r>
              <a:rPr lang="de-DE" sz="3000" dirty="0" err="1" smtClean="0"/>
              <a:t>you</a:t>
            </a:r>
            <a:r>
              <a:rPr lang="de-DE" sz="3000" dirty="0" smtClean="0"/>
              <a:t> </a:t>
            </a:r>
            <a:r>
              <a:rPr lang="de-DE" sz="3000" dirty="0" err="1" smtClean="0"/>
              <a:t>to</a:t>
            </a:r>
            <a:r>
              <a:rPr lang="de-DE" sz="3000" dirty="0" smtClean="0"/>
              <a:t> </a:t>
            </a:r>
            <a:r>
              <a:rPr lang="de-DE" sz="3000" dirty="0" err="1" smtClean="0"/>
              <a:t>author</a:t>
            </a:r>
            <a:r>
              <a:rPr lang="de-DE" sz="3000" dirty="0" smtClean="0"/>
              <a:t> </a:t>
            </a:r>
            <a:r>
              <a:rPr lang="de-DE" sz="3000" b="1" dirty="0" smtClean="0"/>
              <a:t>native </a:t>
            </a:r>
            <a:r>
              <a:rPr lang="de-DE" sz="3000" b="1" dirty="0" err="1" smtClean="0"/>
              <a:t>applications</a:t>
            </a:r>
            <a:r>
              <a:rPr lang="de-DE" sz="3000" dirty="0" smtClean="0"/>
              <a:t> </a:t>
            </a:r>
            <a:r>
              <a:rPr lang="de-DE" sz="3000" dirty="0" err="1" smtClean="0"/>
              <a:t>with</a:t>
            </a:r>
            <a:r>
              <a:rPr lang="de-DE" sz="3000" dirty="0" smtClean="0"/>
              <a:t> </a:t>
            </a:r>
            <a:r>
              <a:rPr lang="de-DE" sz="3000" b="1" dirty="0" smtClean="0"/>
              <a:t>web </a:t>
            </a:r>
            <a:r>
              <a:rPr lang="de-DE" sz="3000" b="1" dirty="0" err="1" smtClean="0"/>
              <a:t>technologies</a:t>
            </a:r>
            <a:r>
              <a:rPr lang="de-DE" sz="3000" dirty="0" smtClean="0"/>
              <a:t> </a:t>
            </a:r>
            <a:r>
              <a:rPr lang="de-DE" sz="3000" dirty="0" err="1" smtClean="0"/>
              <a:t>and</a:t>
            </a:r>
            <a:r>
              <a:rPr lang="de-DE" sz="3000" dirty="0" smtClean="0"/>
              <a:t> </a:t>
            </a:r>
            <a:r>
              <a:rPr lang="de-DE" sz="3000" dirty="0" err="1" smtClean="0"/>
              <a:t>get</a:t>
            </a:r>
            <a:r>
              <a:rPr lang="de-DE" sz="3000" dirty="0" smtClean="0"/>
              <a:t> </a:t>
            </a:r>
            <a:r>
              <a:rPr lang="de-DE" sz="3000" b="1" dirty="0" err="1" smtClean="0"/>
              <a:t>access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to</a:t>
            </a:r>
            <a:r>
              <a:rPr lang="de-DE" sz="3000" b="1" dirty="0" smtClean="0"/>
              <a:t> APIs</a:t>
            </a:r>
            <a:r>
              <a:rPr lang="de-DE" sz="3000" dirty="0" smtClean="0"/>
              <a:t> </a:t>
            </a:r>
            <a:r>
              <a:rPr lang="de-DE" sz="3000" dirty="0" err="1" smtClean="0"/>
              <a:t>and</a:t>
            </a:r>
            <a:r>
              <a:rPr lang="de-DE" sz="3000" dirty="0" smtClean="0"/>
              <a:t> </a:t>
            </a:r>
            <a:r>
              <a:rPr lang="de-DE" sz="3000" b="1" dirty="0" err="1" smtClean="0"/>
              <a:t>app</a:t>
            </a:r>
            <a:r>
              <a:rPr lang="de-DE" sz="3000" b="1" dirty="0" smtClean="0"/>
              <a:t> </a:t>
            </a:r>
            <a:r>
              <a:rPr lang="de-DE" sz="3000" b="1" dirty="0" err="1" smtClean="0"/>
              <a:t>stores</a:t>
            </a:r>
            <a:r>
              <a:rPr lang="de-DE" sz="3000" dirty="0" smtClean="0"/>
              <a:t>. </a:t>
            </a:r>
            <a:r>
              <a:rPr lang="de-DE" sz="3000" dirty="0" err="1" smtClean="0"/>
              <a:t>PhoneGap</a:t>
            </a:r>
            <a:r>
              <a:rPr lang="de-DE" sz="3000" dirty="0" smtClean="0"/>
              <a:t> </a:t>
            </a:r>
            <a:r>
              <a:rPr lang="de-DE" sz="3000" dirty="0" err="1" smtClean="0"/>
              <a:t>leverages</a:t>
            </a:r>
            <a:r>
              <a:rPr lang="de-DE" sz="3000" dirty="0" smtClean="0"/>
              <a:t> web </a:t>
            </a:r>
            <a:r>
              <a:rPr lang="de-DE" sz="3000" dirty="0" err="1" smtClean="0"/>
              <a:t>technologies</a:t>
            </a:r>
            <a:r>
              <a:rPr lang="de-DE" sz="3000" dirty="0" smtClean="0"/>
              <a:t> </a:t>
            </a:r>
            <a:r>
              <a:rPr lang="de-DE" sz="3000" dirty="0" err="1" smtClean="0"/>
              <a:t>developers</a:t>
            </a:r>
            <a:r>
              <a:rPr lang="de-DE" sz="3000" dirty="0" smtClean="0"/>
              <a:t> </a:t>
            </a:r>
            <a:r>
              <a:rPr lang="de-DE" sz="3000" dirty="0" err="1" smtClean="0"/>
              <a:t>already</a:t>
            </a:r>
            <a:r>
              <a:rPr lang="de-DE" sz="3000" dirty="0" smtClean="0"/>
              <a:t> </a:t>
            </a:r>
            <a:r>
              <a:rPr lang="de-DE" sz="3000" dirty="0" err="1" smtClean="0"/>
              <a:t>know</a:t>
            </a:r>
            <a:r>
              <a:rPr lang="de-DE" sz="3000" dirty="0" smtClean="0"/>
              <a:t> best</a:t>
            </a:r>
            <a:r>
              <a:rPr lang="de-DE" sz="3000" dirty="0"/>
              <a:t>...</a:t>
            </a:r>
            <a:r>
              <a:rPr lang="de-DE" sz="3000" b="1" i="1" dirty="0" smtClean="0"/>
              <a:t>HTML</a:t>
            </a:r>
            <a:r>
              <a:rPr lang="de-DE" sz="3000" dirty="0" smtClean="0"/>
              <a:t> </a:t>
            </a:r>
            <a:r>
              <a:rPr lang="de-DE" sz="3000" dirty="0" err="1" smtClean="0"/>
              <a:t>and</a:t>
            </a:r>
            <a:r>
              <a:rPr lang="de-DE" sz="3000" dirty="0" smtClean="0"/>
              <a:t> </a:t>
            </a:r>
            <a:r>
              <a:rPr lang="de-DE" sz="3000" b="1" i="1" dirty="0" smtClean="0"/>
              <a:t>JavaScript</a:t>
            </a:r>
            <a:r>
              <a:rPr lang="de-DE" sz="3000" dirty="0"/>
              <a:t>."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434727"/>
            <a:ext cx="1368152" cy="179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67089"/>
            <a:ext cx="1738313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939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r>
              <a:rPr lang="de-DE" dirty="0" smtClean="0"/>
              <a:t> Überblick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http://www.phonegap.com</a:t>
            </a:r>
          </a:p>
        </p:txBody>
      </p:sp>
      <p:pic>
        <p:nvPicPr>
          <p:cNvPr id="1026" name="Picture 2" descr="http://phonegap.com/uploads/artwork/Build-Diagram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66984"/>
            <a:ext cx="6781773" cy="508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316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https://build.phonegap.com/</a:t>
            </a:r>
          </a:p>
        </p:txBody>
      </p:sp>
      <p:pic>
        <p:nvPicPr>
          <p:cNvPr id="4098" name="Picture 2" descr="http://phonegap.com/uploads/artwork/Build-Diagram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77686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5547711"/>
            <a:ext cx="7272808" cy="95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589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 Mobile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de-DE" dirty="0"/>
              <a:t>Mobile Variante des </a:t>
            </a:r>
            <a:r>
              <a:rPr lang="de-DE" dirty="0" err="1"/>
              <a:t>jQuery</a:t>
            </a:r>
            <a:r>
              <a:rPr lang="de-DE" dirty="0"/>
              <a:t>-Webframeworks zur Entwicklung von Web-Applikationen 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Bietet eine Komponentenbibliothek auf Basis von HTML5, CSS 3 und JavaScript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Einheitliche Oberflächen und Programme für unterschiedliche mobile Gerätetypen entwickelbar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Unterstützt die Oberflächenprogrammierung</a:t>
            </a:r>
            <a:endParaRPr lang="de-DE" dirty="0"/>
          </a:p>
        </p:txBody>
      </p:sp>
      <p:pic>
        <p:nvPicPr>
          <p:cNvPr id="1026" name="Picture 2" descr="http://mywifequitherjob.com/blog/wp-content/uploads/2012/04/jquery-mobile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312441"/>
            <a:ext cx="23145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3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3. Installation / Konfiguration von </a:t>
            </a:r>
            <a:r>
              <a:rPr lang="de-DE" dirty="0" err="1" smtClean="0"/>
              <a:t>PhoneGap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Was muss ich tun um ein </a:t>
            </a:r>
            <a:r>
              <a:rPr lang="de-DE" dirty="0" err="1" smtClean="0"/>
              <a:t>PhoneGap</a:t>
            </a:r>
            <a:r>
              <a:rPr lang="de-DE" dirty="0" smtClean="0"/>
              <a:t> App entwickeln zu können?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324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Entwicklung von mobilen Applikationen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1547664" y="2996952"/>
            <a:ext cx="7128793" cy="504000"/>
          </a:xfrm>
        </p:spPr>
        <p:txBody>
          <a:bodyPr/>
          <a:lstStyle/>
          <a:p>
            <a:r>
              <a:rPr lang="de-DE" dirty="0" smtClean="0"/>
              <a:t>Framework </a:t>
            </a:r>
            <a:r>
              <a:rPr lang="de-DE" dirty="0" err="1" smtClean="0"/>
              <a:t>PhoneGap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>
          <a:xfrm>
            <a:off x="1547664" y="3789040"/>
            <a:ext cx="7128793" cy="504000"/>
          </a:xfrm>
        </p:spPr>
        <p:txBody>
          <a:bodyPr/>
          <a:lstStyle/>
          <a:p>
            <a:r>
              <a:rPr lang="de-DE" dirty="0"/>
              <a:t>Installation / Konfiguration von </a:t>
            </a:r>
            <a:r>
              <a:rPr lang="de-DE" dirty="0" err="1" smtClean="0"/>
              <a:t>PhoneGap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1"/>
          </p:nvPr>
        </p:nvSpPr>
        <p:spPr>
          <a:xfrm>
            <a:off x="467544" y="2204864"/>
            <a:ext cx="936104" cy="504000"/>
          </a:xfrm>
        </p:spPr>
        <p:txBody>
          <a:bodyPr/>
          <a:lstStyle/>
          <a:p>
            <a:pPr algn="ctr"/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4"/>
          </p:nvPr>
        </p:nvSpPr>
        <p:spPr>
          <a:xfrm>
            <a:off x="467544" y="3789040"/>
            <a:ext cx="936104" cy="504000"/>
          </a:xfrm>
        </p:spPr>
        <p:txBody>
          <a:bodyPr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1547664" y="4581128"/>
            <a:ext cx="7128793" cy="504000"/>
          </a:xfrm>
        </p:spPr>
        <p:txBody>
          <a:bodyPr/>
          <a:lstStyle/>
          <a:p>
            <a:r>
              <a:rPr lang="de-DE" dirty="0" smtClean="0"/>
              <a:t>Übungsaufgaben</a:t>
            </a:r>
            <a:endParaRPr lang="de-DE" dirty="0"/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21"/>
          </p:nvPr>
        </p:nvSpPr>
        <p:spPr>
          <a:xfrm>
            <a:off x="467544" y="4581128"/>
            <a:ext cx="936104" cy="504000"/>
          </a:xfrm>
        </p:spPr>
        <p:txBody>
          <a:bodyPr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1547664" y="2204864"/>
            <a:ext cx="7128793" cy="504000"/>
          </a:xfrm>
        </p:spPr>
        <p:txBody>
          <a:bodyPr/>
          <a:lstStyle/>
          <a:p>
            <a:r>
              <a:rPr lang="de-DE" dirty="0"/>
              <a:t>Einführung in die mobile </a:t>
            </a:r>
            <a:r>
              <a:rPr lang="de-DE" dirty="0" smtClean="0"/>
              <a:t>Entwicklung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2"/>
          </p:nvPr>
        </p:nvSpPr>
        <p:spPr>
          <a:xfrm>
            <a:off x="467544" y="2996952"/>
            <a:ext cx="936104" cy="504000"/>
          </a:xfrm>
        </p:spPr>
        <p:txBody>
          <a:bodyPr/>
          <a:lstStyle/>
          <a:p>
            <a:pPr algn="ctr"/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24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endParaRPr lang="de-DE" dirty="0"/>
          </a:p>
        </p:txBody>
      </p:sp>
      <p:sp>
        <p:nvSpPr>
          <p:cNvPr id="9" name="Freihandform 8"/>
          <p:cNvSpPr/>
          <p:nvPr/>
        </p:nvSpPr>
        <p:spPr>
          <a:xfrm>
            <a:off x="899592" y="1602204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/>
              <a:t>Java JDK</a:t>
            </a:r>
          </a:p>
        </p:txBody>
      </p:sp>
      <p:sp>
        <p:nvSpPr>
          <p:cNvPr id="10" name="Freihandform 9"/>
          <p:cNvSpPr/>
          <p:nvPr/>
        </p:nvSpPr>
        <p:spPr>
          <a:xfrm>
            <a:off x="899592" y="2556474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199152"/>
              <a:satOff val="-21858"/>
              <a:lumOff val="10771"/>
              <a:alphaOff val="0"/>
            </a:schemeClr>
          </a:fillRef>
          <a:effectRef idx="3">
            <a:schemeClr val="accent1">
              <a:shade val="80000"/>
              <a:hueOff val="199152"/>
              <a:satOff val="-21858"/>
              <a:lumOff val="107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 err="1"/>
              <a:t>Eclipse</a:t>
            </a:r>
            <a:r>
              <a:rPr lang="de-DE" sz="2300" b="1" dirty="0"/>
              <a:t> Classic (3.4+)</a:t>
            </a:r>
            <a:endParaRPr lang="de-DE" sz="2400" dirty="0"/>
          </a:p>
        </p:txBody>
      </p:sp>
      <p:sp>
        <p:nvSpPr>
          <p:cNvPr id="11" name="Freihandform 10"/>
          <p:cNvSpPr/>
          <p:nvPr/>
        </p:nvSpPr>
        <p:spPr>
          <a:xfrm>
            <a:off x="899592" y="351074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398304"/>
              <a:satOff val="-43717"/>
              <a:lumOff val="21542"/>
              <a:alphaOff val="0"/>
            </a:schemeClr>
          </a:fillRef>
          <a:effectRef idx="3">
            <a:schemeClr val="accent1">
              <a:shade val="80000"/>
              <a:hueOff val="398304"/>
              <a:satOff val="-43717"/>
              <a:lumOff val="215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 err="1"/>
              <a:t>Android</a:t>
            </a:r>
            <a:r>
              <a:rPr lang="de-DE" sz="2300" b="1" dirty="0"/>
              <a:t> SDK</a:t>
            </a:r>
            <a:endParaRPr lang="de-DE" sz="2300" dirty="0"/>
          </a:p>
        </p:txBody>
      </p:sp>
      <p:sp>
        <p:nvSpPr>
          <p:cNvPr id="12" name="Freihandform 11"/>
          <p:cNvSpPr/>
          <p:nvPr/>
        </p:nvSpPr>
        <p:spPr>
          <a:xfrm>
            <a:off x="899592" y="446501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597456"/>
              <a:satOff val="-65575"/>
              <a:lumOff val="32313"/>
              <a:alphaOff val="0"/>
            </a:schemeClr>
          </a:fillRef>
          <a:effectRef idx="3">
            <a:schemeClr val="accent1">
              <a:shade val="80000"/>
              <a:hueOff val="597456"/>
              <a:satOff val="-65575"/>
              <a:lumOff val="323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/>
              <a:t>ADT </a:t>
            </a:r>
            <a:r>
              <a:rPr lang="de-DE" sz="2300" b="1" dirty="0" err="1"/>
              <a:t>Plugin</a:t>
            </a:r>
            <a:endParaRPr lang="de-DE" sz="2300" b="1" dirty="0"/>
          </a:p>
        </p:txBody>
      </p:sp>
      <p:sp>
        <p:nvSpPr>
          <p:cNvPr id="13" name="Freihandform 12"/>
          <p:cNvSpPr/>
          <p:nvPr/>
        </p:nvSpPr>
        <p:spPr>
          <a:xfrm>
            <a:off x="899592" y="541928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796608"/>
              <a:satOff val="-87434"/>
              <a:lumOff val="43084"/>
              <a:alphaOff val="0"/>
            </a:schemeClr>
          </a:fillRef>
          <a:effectRef idx="3">
            <a:schemeClr val="accent1">
              <a:shade val="80000"/>
              <a:hueOff val="796608"/>
              <a:satOff val="-87434"/>
              <a:lumOff val="430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/>
              <a:t>Neueste Version von </a:t>
            </a:r>
            <a:r>
              <a:rPr lang="de-DE" sz="2300" b="1" dirty="0" err="1"/>
              <a:t>Cordova</a:t>
            </a:r>
            <a:r>
              <a:rPr lang="de-DE" sz="2300" b="1" dirty="0"/>
              <a:t> (2.0.0)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7" name="Pfeil nach unten 6"/>
          <p:cNvSpPr/>
          <p:nvPr/>
        </p:nvSpPr>
        <p:spPr>
          <a:xfrm>
            <a:off x="7390656" y="1674212"/>
            <a:ext cx="1008112" cy="449109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Neues Projekt</a:t>
            </a:r>
            <a:endParaRPr lang="de-DE" dirty="0"/>
          </a:p>
        </p:txBody>
      </p:sp>
      <p:sp>
        <p:nvSpPr>
          <p:cNvPr id="9" name="Freihandform 8"/>
          <p:cNvSpPr/>
          <p:nvPr/>
        </p:nvSpPr>
        <p:spPr>
          <a:xfrm>
            <a:off x="899592" y="1602204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/>
              <a:t>„</a:t>
            </a:r>
            <a:r>
              <a:rPr lang="de-DE" sz="2300" b="1" dirty="0" err="1"/>
              <a:t>Android</a:t>
            </a:r>
            <a:r>
              <a:rPr lang="de-DE" sz="2300" b="1" dirty="0"/>
              <a:t> </a:t>
            </a:r>
            <a:r>
              <a:rPr lang="de-DE" sz="2300" b="1" dirty="0" err="1"/>
              <a:t>Application</a:t>
            </a:r>
            <a:r>
              <a:rPr lang="de-DE" sz="2300" b="1" dirty="0"/>
              <a:t> Project“ erstellen</a:t>
            </a:r>
            <a:endParaRPr lang="de-DE" sz="2300" dirty="0"/>
          </a:p>
        </p:txBody>
      </p:sp>
      <p:sp>
        <p:nvSpPr>
          <p:cNvPr id="10" name="Freihandform 9"/>
          <p:cNvSpPr/>
          <p:nvPr/>
        </p:nvSpPr>
        <p:spPr>
          <a:xfrm>
            <a:off x="899592" y="2556474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199152"/>
              <a:satOff val="-21858"/>
              <a:lumOff val="10771"/>
              <a:alphaOff val="0"/>
            </a:schemeClr>
          </a:fillRef>
          <a:effectRef idx="3">
            <a:schemeClr val="accent1">
              <a:shade val="80000"/>
              <a:hueOff val="199152"/>
              <a:satOff val="-21858"/>
              <a:lumOff val="107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 err="1"/>
              <a:t>Cordova</a:t>
            </a:r>
            <a:r>
              <a:rPr lang="de-DE" sz="2300" b="1" dirty="0"/>
              <a:t> Bibliotheken einbinden</a:t>
            </a:r>
            <a:endParaRPr lang="de-DE" sz="2400" dirty="0"/>
          </a:p>
        </p:txBody>
      </p:sp>
      <p:sp>
        <p:nvSpPr>
          <p:cNvPr id="11" name="Freihandform 10"/>
          <p:cNvSpPr/>
          <p:nvPr/>
        </p:nvSpPr>
        <p:spPr>
          <a:xfrm>
            <a:off x="899592" y="351074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398304"/>
              <a:satOff val="-43717"/>
              <a:lumOff val="21542"/>
              <a:alphaOff val="0"/>
            </a:schemeClr>
          </a:fillRef>
          <a:effectRef idx="3">
            <a:schemeClr val="accent1">
              <a:shade val="80000"/>
              <a:hueOff val="398304"/>
              <a:satOff val="-43717"/>
              <a:lumOff val="215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300" b="1" dirty="0" smtClean="0"/>
              <a:t>Programmcode erstellen</a:t>
            </a:r>
          </a:p>
        </p:txBody>
      </p:sp>
      <p:sp>
        <p:nvSpPr>
          <p:cNvPr id="12" name="Freihandform 11"/>
          <p:cNvSpPr/>
          <p:nvPr/>
        </p:nvSpPr>
        <p:spPr>
          <a:xfrm>
            <a:off x="899592" y="446501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597456"/>
              <a:satOff val="-65575"/>
              <a:lumOff val="32313"/>
              <a:alphaOff val="0"/>
            </a:schemeClr>
          </a:fillRef>
          <a:effectRef idx="3">
            <a:schemeClr val="accent1">
              <a:shade val="80000"/>
              <a:hueOff val="597456"/>
              <a:satOff val="-65575"/>
              <a:lumOff val="3231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b="1" dirty="0" err="1"/>
              <a:t>Permissions</a:t>
            </a:r>
            <a:r>
              <a:rPr lang="de-DE" sz="2000" b="1" dirty="0"/>
              <a:t> (Kamera, Vibration usw.) festlegen</a:t>
            </a:r>
          </a:p>
        </p:txBody>
      </p:sp>
      <p:sp>
        <p:nvSpPr>
          <p:cNvPr id="13" name="Freihandform 12"/>
          <p:cNvSpPr/>
          <p:nvPr/>
        </p:nvSpPr>
        <p:spPr>
          <a:xfrm>
            <a:off x="899592" y="5419285"/>
            <a:ext cx="6851104" cy="888030"/>
          </a:xfrm>
          <a:custGeom>
            <a:avLst/>
            <a:gdLst>
              <a:gd name="connsiteX0" fmla="*/ 0 w 6851104"/>
              <a:gd name="connsiteY0" fmla="*/ 148008 h 888030"/>
              <a:gd name="connsiteX1" fmla="*/ 148008 w 6851104"/>
              <a:gd name="connsiteY1" fmla="*/ 0 h 888030"/>
              <a:gd name="connsiteX2" fmla="*/ 6703096 w 6851104"/>
              <a:gd name="connsiteY2" fmla="*/ 0 h 888030"/>
              <a:gd name="connsiteX3" fmla="*/ 6851104 w 6851104"/>
              <a:gd name="connsiteY3" fmla="*/ 148008 h 888030"/>
              <a:gd name="connsiteX4" fmla="*/ 6851104 w 6851104"/>
              <a:gd name="connsiteY4" fmla="*/ 740022 h 888030"/>
              <a:gd name="connsiteX5" fmla="*/ 6703096 w 6851104"/>
              <a:gd name="connsiteY5" fmla="*/ 888030 h 888030"/>
              <a:gd name="connsiteX6" fmla="*/ 148008 w 6851104"/>
              <a:gd name="connsiteY6" fmla="*/ 888030 h 888030"/>
              <a:gd name="connsiteX7" fmla="*/ 0 w 6851104"/>
              <a:gd name="connsiteY7" fmla="*/ 740022 h 888030"/>
              <a:gd name="connsiteX8" fmla="*/ 0 w 6851104"/>
              <a:gd name="connsiteY8" fmla="*/ 148008 h 88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1104" h="888030">
                <a:moveTo>
                  <a:pt x="0" y="148008"/>
                </a:moveTo>
                <a:cubicBezTo>
                  <a:pt x="0" y="66265"/>
                  <a:pt x="66265" y="0"/>
                  <a:pt x="148008" y="0"/>
                </a:cubicBezTo>
                <a:lnTo>
                  <a:pt x="6703096" y="0"/>
                </a:lnTo>
                <a:cubicBezTo>
                  <a:pt x="6784839" y="0"/>
                  <a:pt x="6851104" y="66265"/>
                  <a:pt x="6851104" y="148008"/>
                </a:cubicBezTo>
                <a:lnTo>
                  <a:pt x="6851104" y="740022"/>
                </a:lnTo>
                <a:cubicBezTo>
                  <a:pt x="6851104" y="821765"/>
                  <a:pt x="6784839" y="888030"/>
                  <a:pt x="6703096" y="888030"/>
                </a:cubicBezTo>
                <a:lnTo>
                  <a:pt x="148008" y="888030"/>
                </a:lnTo>
                <a:cubicBezTo>
                  <a:pt x="66265" y="888030"/>
                  <a:pt x="0" y="821765"/>
                  <a:pt x="0" y="740022"/>
                </a:cubicBezTo>
                <a:lnTo>
                  <a:pt x="0" y="14800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80000"/>
              <a:hueOff val="796608"/>
              <a:satOff val="-87434"/>
              <a:lumOff val="43084"/>
              <a:alphaOff val="0"/>
            </a:schemeClr>
          </a:fillRef>
          <a:effectRef idx="3">
            <a:schemeClr val="accent1">
              <a:shade val="80000"/>
              <a:hueOff val="796608"/>
              <a:satOff val="-87434"/>
              <a:lumOff val="430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144000" rIns="432000" bIns="144000" numCol="1" spcCol="1270" anchor="ctr" anchorCtr="0">
            <a:noAutofit/>
          </a:bodyPr>
          <a:lstStyle/>
          <a:p>
            <a:pPr lvl="0" algn="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b="1" dirty="0"/>
              <a:t>Das Projekt kann im Simulator oder auf einem Device </a:t>
            </a:r>
            <a:r>
              <a:rPr lang="de-DE" sz="2000" b="1" dirty="0" err="1"/>
              <a:t>deployed</a:t>
            </a:r>
            <a:r>
              <a:rPr lang="de-DE" sz="2000" b="1" dirty="0"/>
              <a:t> werden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7" name="Pfeil nach unten 6"/>
          <p:cNvSpPr/>
          <p:nvPr/>
        </p:nvSpPr>
        <p:spPr>
          <a:xfrm>
            <a:off x="7390656" y="1674212"/>
            <a:ext cx="1008112" cy="4491092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491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eines </a:t>
            </a:r>
            <a:r>
              <a:rPr lang="de-DE" dirty="0" err="1" smtClean="0"/>
              <a:t>PhoneGap</a:t>
            </a:r>
            <a:r>
              <a:rPr lang="de-DE" dirty="0" smtClean="0"/>
              <a:t>-Projekts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709120"/>
          </a:xfrm>
        </p:spPr>
        <p:txBody>
          <a:bodyPr>
            <a:noAutofit/>
          </a:bodyPr>
          <a:lstStyle/>
          <a:p>
            <a:r>
              <a:rPr lang="de-DE" dirty="0" smtClean="0"/>
              <a:t>/</a:t>
            </a:r>
            <a:r>
              <a:rPr lang="de-DE" dirty="0" err="1" smtClean="0"/>
              <a:t>src</a:t>
            </a:r>
            <a:r>
              <a:rPr lang="de-DE" dirty="0" smtClean="0"/>
              <a:t>/</a:t>
            </a:r>
          </a:p>
          <a:p>
            <a:pPr lvl="1"/>
            <a:r>
              <a:rPr lang="de-DE" dirty="0" smtClean="0"/>
              <a:t>Hier können eigene Java-Klassen abgelegt werden</a:t>
            </a:r>
          </a:p>
          <a:p>
            <a:r>
              <a:rPr lang="de-DE" sz="1600" dirty="0" smtClean="0"/>
              <a:t>/</a:t>
            </a:r>
            <a:r>
              <a:rPr lang="de-DE" sz="1600" dirty="0" err="1" smtClean="0"/>
              <a:t>assets</a:t>
            </a:r>
            <a:r>
              <a:rPr lang="de-DE" sz="1600" dirty="0" smtClean="0"/>
              <a:t>/</a:t>
            </a:r>
            <a:r>
              <a:rPr lang="de-DE" sz="1600" dirty="0" err="1" smtClean="0"/>
              <a:t>www</a:t>
            </a:r>
            <a:r>
              <a:rPr lang="de-DE" sz="1600" dirty="0" smtClean="0"/>
              <a:t>/ </a:t>
            </a:r>
            <a:endParaRPr lang="de-DE" sz="1600" b="0" dirty="0" smtClean="0"/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Hier sind alle </a:t>
            </a:r>
            <a:r>
              <a:rPr lang="de-DE" sz="1600" dirty="0" err="1" smtClean="0"/>
              <a:t>html</a:t>
            </a:r>
            <a:r>
              <a:rPr lang="de-DE" sz="1600" dirty="0" smtClean="0"/>
              <a:t>, </a:t>
            </a:r>
            <a:r>
              <a:rPr lang="de-DE" sz="1600" dirty="0" err="1" smtClean="0"/>
              <a:t>css</a:t>
            </a:r>
            <a:r>
              <a:rPr lang="de-DE" sz="1600" dirty="0" smtClean="0"/>
              <a:t> und </a:t>
            </a:r>
            <a:r>
              <a:rPr lang="de-DE" sz="1600" dirty="0" err="1" smtClean="0"/>
              <a:t>javascript</a:t>
            </a:r>
            <a:r>
              <a:rPr lang="de-DE" dirty="0" smtClean="0"/>
              <a:t>-Dateien gespeichert</a:t>
            </a:r>
            <a:endParaRPr lang="de-DE" sz="1600" dirty="0" smtClean="0"/>
          </a:p>
          <a:p>
            <a:r>
              <a:rPr lang="de-DE" sz="1600" dirty="0" smtClean="0"/>
              <a:t>/</a:t>
            </a:r>
            <a:r>
              <a:rPr lang="de-DE" sz="1600" dirty="0" err="1" smtClean="0"/>
              <a:t>libs</a:t>
            </a:r>
            <a:r>
              <a:rPr lang="de-DE" sz="1600" dirty="0" smtClean="0"/>
              <a:t>/</a:t>
            </a:r>
          </a:p>
          <a:p>
            <a:pPr lvl="1">
              <a:buFont typeface="Symbol" pitchFamily="18" charset="2"/>
              <a:buChar char="-"/>
            </a:pPr>
            <a:r>
              <a:rPr lang="de-DE" dirty="0" smtClean="0"/>
              <a:t>Hier wird die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jar</a:t>
            </a:r>
            <a:r>
              <a:rPr lang="de-DE" dirty="0" smtClean="0"/>
              <a:t>-Datei hinterlegt</a:t>
            </a:r>
            <a:endParaRPr lang="de-DE" sz="1600" dirty="0" smtClean="0"/>
          </a:p>
          <a:p>
            <a:r>
              <a:rPr lang="de-DE" sz="1600" dirty="0" smtClean="0"/>
              <a:t>/bin/</a:t>
            </a:r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AndroidManifest.xml </a:t>
            </a:r>
            <a:r>
              <a:rPr lang="de-DE" sz="1600" dirty="0" smtClean="0">
                <a:sym typeface="Wingdings" pitchFamily="2" charset="2"/>
              </a:rPr>
              <a:t> </a:t>
            </a:r>
            <a:r>
              <a:rPr lang="de-DE" sz="1600" dirty="0" err="1" smtClean="0">
                <a:sym typeface="Wingdings" pitchFamily="2" charset="2"/>
              </a:rPr>
              <a:t>Permissions</a:t>
            </a:r>
            <a:endParaRPr lang="de-DE" sz="1600" dirty="0" smtClean="0"/>
          </a:p>
          <a:p>
            <a:pPr lvl="1">
              <a:buFont typeface="Symbol" pitchFamily="18" charset="2"/>
              <a:buChar char="-"/>
            </a:pPr>
            <a:r>
              <a:rPr lang="de-DE" sz="1600" dirty="0" smtClean="0"/>
              <a:t>Hier ist die </a:t>
            </a:r>
            <a:r>
              <a:rPr lang="de-DE" sz="1600" dirty="0" err="1" smtClean="0"/>
              <a:t>apk</a:t>
            </a:r>
            <a:r>
              <a:rPr lang="de-DE" sz="1600" dirty="0" smtClean="0"/>
              <a:t>-Datei gespeichert</a:t>
            </a:r>
          </a:p>
          <a:p>
            <a:r>
              <a:rPr lang="de-DE" sz="1600" dirty="0" smtClean="0"/>
              <a:t>/</a:t>
            </a:r>
            <a:r>
              <a:rPr lang="de-DE" sz="1600" dirty="0" err="1" smtClean="0"/>
              <a:t>res</a:t>
            </a:r>
            <a:r>
              <a:rPr lang="de-DE" sz="1600" dirty="0" smtClean="0"/>
              <a:t>/</a:t>
            </a:r>
            <a:r>
              <a:rPr lang="de-DE" sz="1600" dirty="0" err="1" smtClean="0"/>
              <a:t>xml</a:t>
            </a:r>
            <a:r>
              <a:rPr lang="de-DE" sz="1600" dirty="0" smtClean="0"/>
              <a:t> </a:t>
            </a:r>
            <a:endParaRPr lang="de-DE" sz="1600" dirty="0"/>
          </a:p>
          <a:p>
            <a:pPr lvl="1">
              <a:buFont typeface="Symbol" pitchFamily="18" charset="2"/>
              <a:buChar char="-"/>
            </a:pPr>
            <a:r>
              <a:rPr lang="de-DE" sz="1600" dirty="0" err="1" smtClean="0"/>
              <a:t>Plugins</a:t>
            </a:r>
            <a:r>
              <a:rPr lang="de-DE" sz="1600" dirty="0" smtClean="0"/>
              <a:t> werden hier eingepflegt</a:t>
            </a:r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Ordnerstruktur</a:t>
            </a:r>
            <a:endParaRPr lang="de-DE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588834"/>
            <a:ext cx="2232248" cy="443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16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UI-Elemente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Aufbau einer Seite – Der </a:t>
            </a:r>
            <a:r>
              <a:rPr lang="de-DE" dirty="0" err="1" smtClean="0"/>
              <a:t>head</a:t>
            </a:r>
            <a:r>
              <a:rPr lang="de-DE" dirty="0" smtClean="0"/>
              <a:t>-Bereich; Einfügen der Bibliotheken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5641"/>
            <a:ext cx="80962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728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UI-Elemente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Aufbau einer Seite – Der body-Bereich</a:t>
            </a:r>
            <a:endParaRPr lang="de-D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79290"/>
            <a:ext cx="27146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ieren 5"/>
          <p:cNvGrpSpPr/>
          <p:nvPr/>
        </p:nvGrpSpPr>
        <p:grpSpPr>
          <a:xfrm>
            <a:off x="5949880" y="1338847"/>
            <a:ext cx="2664296" cy="5186497"/>
            <a:chOff x="5949880" y="1338847"/>
            <a:chExt cx="2664296" cy="5186497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880" y="1338847"/>
              <a:ext cx="2664296" cy="518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424" y="2175982"/>
              <a:ext cx="2252887" cy="3465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Pfeil nach rechts 2"/>
          <p:cNvSpPr/>
          <p:nvPr/>
        </p:nvSpPr>
        <p:spPr>
          <a:xfrm>
            <a:off x="3563888" y="3068960"/>
            <a:ext cx="1893887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338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4. Übungsaufgaben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Entwicklung einer </a:t>
            </a:r>
            <a:r>
              <a:rPr lang="de-DE" dirty="0" err="1" smtClean="0"/>
              <a:t>PhoneGap</a:t>
            </a:r>
            <a:r>
              <a:rPr lang="de-DE" dirty="0"/>
              <a:t>-</a:t>
            </a:r>
            <a:r>
              <a:rPr lang="de-DE" dirty="0" smtClean="0"/>
              <a:t>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879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Besuchsprozess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„Anforderungen“</a:t>
            </a:r>
            <a:endParaRPr lang="de-DE" dirty="0"/>
          </a:p>
        </p:txBody>
      </p:sp>
      <p:graphicFrame>
        <p:nvGraphicFramePr>
          <p:cNvPr id="12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075383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0649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Teil 1: Kundentermine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Benutzung einer lokalen Datenbank	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913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91127"/>
            <a:ext cx="2736304" cy="501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Benutzung einer lokalen Datenbank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9" y="2149789"/>
            <a:ext cx="2295436" cy="357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51" y="1916832"/>
            <a:ext cx="2384131" cy="380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8760"/>
            <a:ext cx="2736304" cy="501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09" y="1916832"/>
            <a:ext cx="2411365" cy="380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014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29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Benutzung einer lokalen Datenbank - Oberfläche</a:t>
            </a:r>
            <a:endParaRPr lang="de-DE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5"/>
            <a:ext cx="8425773" cy="429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283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57200" y="4581128"/>
            <a:ext cx="8147248" cy="843865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1. Einführung in die mobile Entwicklung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Wieso mobile Anwendungen entwickeln?</a:t>
            </a:r>
          </a:p>
          <a:p>
            <a:r>
              <a:rPr lang="de-DE" dirty="0" smtClean="0"/>
              <a:t>Welche Realisierungsmöglichkeiten existieren?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2088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einer lokalen Datenbank - </a:t>
            </a:r>
            <a:r>
              <a:rPr lang="de-DE" dirty="0" smtClean="0"/>
              <a:t>Logik</a:t>
            </a:r>
            <a:endParaRPr lang="de-DE" dirty="0"/>
          </a:p>
          <a:p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47" y="2420888"/>
            <a:ext cx="851520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764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einer lokalen Datenbank - Logik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9"/>
          <a:stretch/>
        </p:blipFill>
        <p:spPr bwMode="auto">
          <a:xfrm>
            <a:off x="1331640" y="2114106"/>
            <a:ext cx="6222985" cy="202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624391" y="419011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5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Implementieren – Teil 1</a:t>
            </a:r>
            <a:endParaRPr lang="de-DE" dirty="0"/>
          </a:p>
        </p:txBody>
      </p:sp>
      <p:pic>
        <p:nvPicPr>
          <p:cNvPr id="1026" name="Picture 2" descr="http://www.forwiss.uni-passau.de/~barth/sc7b/photos/eindruecke/vortrag-programmier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2060848"/>
            <a:ext cx="5744543" cy="38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78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einer lokalen Datenbank - Logik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96616"/>
            <a:ext cx="7196027" cy="136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40224" y="2384857"/>
            <a:ext cx="7015512" cy="159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420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	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einer lokalen Datenbank - Logik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3" y="2132856"/>
            <a:ext cx="772885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420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Implementieren – Teil 2</a:t>
            </a:r>
            <a:endParaRPr lang="de-DE" dirty="0"/>
          </a:p>
        </p:txBody>
      </p:sp>
      <p:pic>
        <p:nvPicPr>
          <p:cNvPr id="1026" name="Picture 2" descr="http://www.forwiss.uni-passau.de/~barth/sc7b/photos/eindruecke/vortrag-programmier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2060848"/>
            <a:ext cx="5744543" cy="38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179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Erstellung der </a:t>
            </a:r>
            <a:r>
              <a:rPr lang="de-DE" dirty="0" smtClean="0"/>
              <a:t>Eingabefelder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6134"/>
            <a:ext cx="2736304" cy="501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71794"/>
            <a:ext cx="2736304" cy="501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21" y="1988840"/>
            <a:ext cx="235930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20" y="1988840"/>
            <a:ext cx="239579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547664" y="2966755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Neuer Termin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76287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Erstellung der Eingabefelder - Oberfläche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32440" cy="477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436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Speichern der Eingabefelder - Logik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55585"/>
            <a:ext cx="8848663" cy="322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741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Kundentermine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39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Speichern der Eingabefelder - Logik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8227834" cy="32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776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Anwendungen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Wieso mobile Anwendungen entwickeln?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Vereinfacht Vorgänge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Nutzt Dienste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Informationsaustausch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Neue Märkte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Geld verdienen</a:t>
            </a:r>
          </a:p>
          <a:p>
            <a:pPr>
              <a:lnSpc>
                <a:spcPct val="150000"/>
              </a:lnSpc>
            </a:pPr>
            <a:r>
              <a:rPr lang="de-DE" dirty="0"/>
              <a:t>Nur Computer und Internet notwendig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098" name="Picture 2" descr="2011 mobile statis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0808"/>
            <a:ext cx="3960754" cy="441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30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Implementieren – Teil 3</a:t>
            </a:r>
            <a:endParaRPr lang="de-DE" dirty="0"/>
          </a:p>
        </p:txBody>
      </p:sp>
      <p:pic>
        <p:nvPicPr>
          <p:cNvPr id="1026" name="Picture 2" descr="http://www.forwiss.uni-passau.de/~barth/sc7b/photos/eindruecke/vortrag-programmier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2060848"/>
            <a:ext cx="5744543" cy="38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214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Teil 2: News über Internet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Benutzung von RSS-Feeds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290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91126"/>
            <a:ext cx="2736304" cy="532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149555"/>
            <a:ext cx="2304256" cy="357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News über Internet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Benutzung von RSS-Feeds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0" y="1997072"/>
            <a:ext cx="2376264" cy="395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495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 über Internet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von </a:t>
            </a:r>
            <a:r>
              <a:rPr lang="de-DE" dirty="0" smtClean="0"/>
              <a:t>RSS-Feeds – Einbinden / Styles</a:t>
            </a:r>
            <a:endParaRPr lang="de-DE" dirty="0"/>
          </a:p>
          <a:p>
            <a:endParaRPr lang="de-DE" dirty="0"/>
          </a:p>
        </p:txBody>
      </p:sp>
      <p:sp>
        <p:nvSpPr>
          <p:cNvPr id="6" name="Inhaltsplatzhalter 16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80520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http://www.zazar.net/developers/jquery/zrssfeed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b="0" dirty="0" smtClean="0"/>
              <a:t>   </a:t>
            </a:r>
          </a:p>
          <a:p>
            <a:pPr marL="0" indent="0">
              <a:buNone/>
            </a:pPr>
            <a:r>
              <a:rPr lang="de-DE" b="0" dirty="0" smtClean="0"/>
              <a:t>    &lt;</a:t>
            </a:r>
            <a:r>
              <a:rPr lang="de-DE" b="0" dirty="0" err="1"/>
              <a:t>script</a:t>
            </a:r>
            <a:r>
              <a:rPr lang="de-DE" b="0" dirty="0"/>
              <a:t> type="</a:t>
            </a:r>
            <a:r>
              <a:rPr lang="de-DE" b="0" dirty="0" err="1"/>
              <a:t>text</a:t>
            </a:r>
            <a:r>
              <a:rPr lang="de-DE" b="0" dirty="0"/>
              <a:t>/</a:t>
            </a:r>
            <a:r>
              <a:rPr lang="de-DE" b="0" dirty="0" err="1"/>
              <a:t>javascript</a:t>
            </a:r>
            <a:r>
              <a:rPr lang="de-DE" b="0" dirty="0"/>
              <a:t>" </a:t>
            </a:r>
            <a:r>
              <a:rPr lang="de-DE" b="0" dirty="0" err="1"/>
              <a:t>src</a:t>
            </a:r>
            <a:r>
              <a:rPr lang="de-DE" b="0" dirty="0"/>
              <a:t>="</a:t>
            </a:r>
            <a:r>
              <a:rPr lang="de-DE" b="0" dirty="0" err="1"/>
              <a:t>js</a:t>
            </a:r>
            <a:r>
              <a:rPr lang="de-DE" b="0" dirty="0"/>
              <a:t>/jquery.zrssfeed.min.js"&gt;&lt;/</a:t>
            </a:r>
            <a:r>
              <a:rPr lang="de-DE" b="0" dirty="0" err="1"/>
              <a:t>script</a:t>
            </a:r>
            <a:r>
              <a:rPr lang="de-DE" b="0" dirty="0" smtClean="0"/>
              <a:t>&gt;</a:t>
            </a:r>
          </a:p>
          <a:p>
            <a:pPr marL="0" indent="0">
              <a:buNone/>
            </a:pPr>
            <a:endParaRPr lang="de-DE" dirty="0"/>
          </a:p>
          <a:p>
            <a:pPr lvl="8"/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61" y="3267300"/>
            <a:ext cx="3571055" cy="196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37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 über Internet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von </a:t>
            </a:r>
            <a:r>
              <a:rPr lang="de-DE" dirty="0" smtClean="0"/>
              <a:t>RSS-Feeds - Oberfläche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5"/>
            <a:ext cx="8255162" cy="3809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4582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News über Internet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Benutzung von </a:t>
            </a:r>
            <a:r>
              <a:rPr lang="de-DE" dirty="0" smtClean="0"/>
              <a:t>RSS-Feeds - Logik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39820"/>
            <a:ext cx="7629000" cy="1921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456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Kundentermine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Implementieren – Teil 4</a:t>
            </a:r>
            <a:endParaRPr lang="de-DE" dirty="0"/>
          </a:p>
        </p:txBody>
      </p:sp>
      <p:pic>
        <p:nvPicPr>
          <p:cNvPr id="1026" name="Picture 2" descr="http://www.forwiss.uni-passau.de/~barth/sc7b/photos/eindruecke/vortrag-programmier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52" y="2060848"/>
            <a:ext cx="5744543" cy="38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214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Diskussion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4400" dirty="0" smtClean="0"/>
          </a:p>
          <a:p>
            <a:pPr marL="0" indent="0" algn="ctr">
              <a:buNone/>
            </a:pPr>
            <a:endParaRPr lang="de-DE" sz="4400" dirty="0"/>
          </a:p>
          <a:p>
            <a:pPr marL="0" indent="0" algn="ctr">
              <a:buNone/>
            </a:pPr>
            <a:r>
              <a:rPr lang="de-DE" sz="4400" dirty="0" smtClean="0"/>
              <a:t>Fragen?</a:t>
            </a:r>
            <a:endParaRPr lang="de-DE" sz="4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329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48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6" y="2420886"/>
            <a:ext cx="8953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20887"/>
            <a:ext cx="8953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776940" y="3363802"/>
            <a:ext cx="89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Tobias Becker</a:t>
            </a:r>
            <a:endParaRPr lang="de-DE" sz="1000" dirty="0"/>
          </a:p>
        </p:txBody>
      </p:sp>
      <p:sp>
        <p:nvSpPr>
          <p:cNvPr id="6" name="Textfeld 5"/>
          <p:cNvSpPr txBox="1"/>
          <p:nvPr/>
        </p:nvSpPr>
        <p:spPr>
          <a:xfrm>
            <a:off x="3883174" y="3385805"/>
            <a:ext cx="89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smtClean="0"/>
              <a:t>Daniel Hellstern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32697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Kurze Pause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640513"/>
            <a:ext cx="2133600" cy="196850"/>
          </a:xfrm>
        </p:spPr>
        <p:txBody>
          <a:bodyPr/>
          <a:lstStyle/>
          <a:p>
            <a:fld id="{72EC668A-F6DE-46D6-9ADC-D568A2ECB756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64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Status quo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Mobile Apps gehören zum wichtigsten Trend 2012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42592" cy="4709120"/>
          </a:xfrm>
        </p:spPr>
        <p:txBody>
          <a:bodyPr/>
          <a:lstStyle/>
          <a:p>
            <a:r>
              <a:rPr lang="de-DE" b="0" dirty="0" smtClean="0"/>
              <a:t>2011 </a:t>
            </a:r>
            <a:r>
              <a:rPr lang="de-DE" b="0" dirty="0"/>
              <a:t>haben die Deutschen </a:t>
            </a:r>
            <a:r>
              <a:rPr lang="de-DE" b="0" dirty="0" smtClean="0"/>
              <a:t>mehr als 900 Millionen </a:t>
            </a:r>
            <a:r>
              <a:rPr lang="de-DE" b="0" dirty="0"/>
              <a:t>Apps </a:t>
            </a:r>
            <a:r>
              <a:rPr lang="de-DE" b="0" dirty="0" smtClean="0"/>
              <a:t>auf ihre </a:t>
            </a:r>
            <a:r>
              <a:rPr lang="de-DE" b="0" dirty="0"/>
              <a:t>Mobiltelefone    </a:t>
            </a:r>
            <a:r>
              <a:rPr lang="de-DE" b="0" dirty="0" smtClean="0"/>
              <a:t>   runtergeladen</a:t>
            </a:r>
            <a:endParaRPr lang="de-DE" dirty="0"/>
          </a:p>
          <a:p>
            <a:endParaRPr lang="de-DE" dirty="0"/>
          </a:p>
        </p:txBody>
      </p:sp>
      <p:pic>
        <p:nvPicPr>
          <p:cNvPr id="3" name="Picture 2" descr="http://www.bitkom.org/files/documents/HIGHTECH_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73841"/>
            <a:ext cx="5899891" cy="41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54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Smartphone-Plattformen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Marktanteile Weltweit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664394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nhaltsplatzhalter 1"/>
          <p:cNvSpPr>
            <a:spLocks noGrp="1"/>
          </p:cNvSpPr>
          <p:nvPr>
            <p:ph sz="half" idx="1"/>
          </p:nvPr>
        </p:nvSpPr>
        <p:spPr>
          <a:xfrm>
            <a:off x="251520" y="2204864"/>
            <a:ext cx="1728192" cy="3384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 Juli 2012</a:t>
            </a:r>
          </a:p>
          <a:p>
            <a:r>
              <a:rPr lang="de-DE" u="sng" dirty="0" err="1" smtClean="0"/>
              <a:t>Android</a:t>
            </a:r>
            <a:r>
              <a:rPr lang="de-DE" u="sng" dirty="0"/>
              <a:t>: </a:t>
            </a:r>
            <a:r>
              <a:rPr lang="de-DE" b="0" dirty="0"/>
              <a:t>26,53</a:t>
            </a:r>
            <a:r>
              <a:rPr lang="de-DE" b="0" dirty="0" smtClean="0"/>
              <a:t>%</a:t>
            </a:r>
            <a:endParaRPr lang="de-DE" u="sng" dirty="0" smtClean="0"/>
          </a:p>
          <a:p>
            <a:r>
              <a:rPr lang="de-DE" u="sng" dirty="0" err="1" smtClean="0"/>
              <a:t>iOS</a:t>
            </a:r>
            <a:r>
              <a:rPr lang="de-DE" u="sng" dirty="0"/>
              <a:t>: </a:t>
            </a:r>
          </a:p>
          <a:p>
            <a:pPr marL="0" indent="0">
              <a:buNone/>
            </a:pPr>
            <a:r>
              <a:rPr lang="de-DE" dirty="0"/>
              <a:t>     </a:t>
            </a:r>
            <a:r>
              <a:rPr lang="de-DE" b="0" dirty="0"/>
              <a:t>25, 41%</a:t>
            </a:r>
          </a:p>
          <a:p>
            <a:r>
              <a:rPr lang="de-DE" u="sng" dirty="0" err="1" smtClean="0"/>
              <a:t>SymbianOS</a:t>
            </a:r>
            <a:r>
              <a:rPr lang="de-DE" dirty="0" smtClean="0"/>
              <a:t>: </a:t>
            </a:r>
            <a:r>
              <a:rPr lang="de-DE" b="0" dirty="0" smtClean="0"/>
              <a:t>13,47%</a:t>
            </a:r>
          </a:p>
          <a:p>
            <a:r>
              <a:rPr lang="de-DE" u="sng" dirty="0" err="1" smtClean="0"/>
              <a:t>BlackBerry</a:t>
            </a:r>
            <a:r>
              <a:rPr lang="de-DE" u="sng" dirty="0" smtClean="0"/>
              <a:t> OS: </a:t>
            </a:r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 </a:t>
            </a:r>
            <a:r>
              <a:rPr lang="de-DE" b="0" dirty="0" smtClean="0"/>
              <a:t>4,96%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2397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Smartphone-Plattformen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621391" y="2276872"/>
            <a:ext cx="3528393" cy="3993678"/>
          </a:xfrm>
          <a:prstGeom prst="roundRect">
            <a:avLst>
              <a:gd name="adj" fmla="val 579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144018" tIns="216000" rIns="144000" bIns="216027" numCol="1" spcCol="1270" anchor="t" anchorCtr="0">
            <a:noAutofit/>
          </a:bodyPr>
          <a:lstStyle/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Android SDK</a:t>
            </a:r>
            <a:endParaRPr lang="de-DE" sz="2000" b="1" kern="1200" dirty="0">
              <a:solidFill>
                <a:schemeClr val="tx1"/>
              </a:solidFill>
            </a:endParaRPr>
          </a:p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Plattform: egal</a:t>
            </a:r>
            <a:endParaRPr lang="de-DE" sz="2000" b="1" kern="1200" dirty="0">
              <a:solidFill>
                <a:schemeClr val="tx1"/>
              </a:solidFill>
            </a:endParaRPr>
          </a:p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Codebasis: Java</a:t>
            </a:r>
            <a:endParaRPr lang="de-DE" sz="2000" b="1" kern="1200" dirty="0">
              <a:solidFill>
                <a:schemeClr val="tx1"/>
              </a:solidFill>
            </a:endParaRPr>
          </a:p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IDE: </a:t>
            </a:r>
            <a:r>
              <a:rPr lang="de-DE" sz="2000" b="1" kern="1200" dirty="0" err="1" smtClean="0">
                <a:solidFill>
                  <a:schemeClr val="tx1"/>
                </a:solidFill>
              </a:rPr>
              <a:t>Eclipse</a:t>
            </a:r>
            <a:r>
              <a:rPr lang="de-DE" sz="2000" b="1" kern="1200" dirty="0" smtClean="0">
                <a:solidFill>
                  <a:schemeClr val="tx1"/>
                </a:solidFill>
              </a:rPr>
              <a:t>, </a:t>
            </a:r>
            <a:r>
              <a:rPr lang="de-DE" sz="2000" b="1" kern="1200" dirty="0" err="1" smtClean="0">
                <a:solidFill>
                  <a:schemeClr val="tx1"/>
                </a:solidFill>
              </a:rPr>
              <a:t>NetBeans</a:t>
            </a:r>
            <a:r>
              <a:rPr lang="de-DE" sz="2000" b="1" kern="1200" dirty="0" smtClean="0">
                <a:solidFill>
                  <a:schemeClr val="tx1"/>
                </a:solidFill>
              </a:rPr>
              <a:t>…</a:t>
            </a:r>
            <a:endParaRPr lang="de-DE" sz="2000" b="1" dirty="0">
              <a:solidFill>
                <a:schemeClr val="tx1"/>
              </a:solidFill>
            </a:endParaRPr>
          </a:p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Kein Account zum Testen nötig</a:t>
            </a:r>
            <a:endParaRPr lang="de-DE" sz="2000" b="1" kern="1200" dirty="0">
              <a:solidFill>
                <a:schemeClr val="tx1"/>
              </a:solidFill>
            </a:endParaRPr>
          </a:p>
          <a:p>
            <a:pPr marL="342900" lvl="1" indent="-342900" algn="l" defTabSz="1200150" rtl="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kern="1200" dirty="0" smtClean="0">
                <a:solidFill>
                  <a:schemeClr val="tx1"/>
                </a:solidFill>
              </a:rPr>
              <a:t>Einmalig 25$ zum Veröffentlichen</a:t>
            </a:r>
            <a:endParaRPr lang="de-DE" sz="2000" b="1" kern="1200" dirty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004048" y="2276872"/>
            <a:ext cx="3600400" cy="3993678"/>
          </a:xfrm>
          <a:prstGeom prst="roundRect">
            <a:avLst>
              <a:gd name="adj" fmla="val 635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144018" tIns="216000" rIns="144000" bIns="216027" numCol="1" spcCol="1270" anchor="t" anchorCtr="0">
            <a:noAutofit/>
          </a:bodyPr>
          <a:lstStyle/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 err="1">
                <a:solidFill>
                  <a:schemeClr val="tx1"/>
                </a:solidFill>
              </a:rPr>
              <a:t>iOS</a:t>
            </a:r>
            <a:r>
              <a:rPr lang="de-DE" sz="2000" b="1" dirty="0">
                <a:solidFill>
                  <a:schemeClr val="tx1"/>
                </a:solidFill>
              </a:rPr>
              <a:t> SDK</a:t>
            </a:r>
          </a:p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</a:rPr>
              <a:t>Plattform: Mac OS/X</a:t>
            </a:r>
          </a:p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</a:rPr>
              <a:t>Codebasis: </a:t>
            </a:r>
            <a:r>
              <a:rPr lang="de-DE" sz="2000" b="1" dirty="0" err="1">
                <a:solidFill>
                  <a:schemeClr val="tx1"/>
                </a:solidFill>
              </a:rPr>
              <a:t>Objective</a:t>
            </a:r>
            <a:r>
              <a:rPr lang="de-DE" sz="2000" b="1" dirty="0">
                <a:solidFill>
                  <a:schemeClr val="tx1"/>
                </a:solidFill>
              </a:rPr>
              <a:t> C</a:t>
            </a:r>
          </a:p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</a:rPr>
              <a:t>IDE: </a:t>
            </a:r>
            <a:r>
              <a:rPr lang="de-DE" sz="2000" b="1" dirty="0" err="1">
                <a:solidFill>
                  <a:schemeClr val="tx1"/>
                </a:solidFill>
              </a:rPr>
              <a:t>Xcode</a:t>
            </a:r>
            <a:endParaRPr lang="de-DE" sz="2000" b="1" dirty="0">
              <a:solidFill>
                <a:schemeClr val="tx1"/>
              </a:solidFill>
            </a:endParaRPr>
          </a:p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</a:rPr>
              <a:t>Account zum Testen nötig</a:t>
            </a:r>
          </a:p>
          <a:p>
            <a:pPr marL="342900" lvl="1" indent="-342900" defTabSz="120015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2000" b="1" dirty="0">
                <a:solidFill>
                  <a:schemeClr val="tx1"/>
                </a:solidFill>
              </a:rPr>
              <a:t>Jährlich 99$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7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Die Erfolgreichsten im Überblick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>
          <a:xfrm>
            <a:off x="6228184" y="1638970"/>
            <a:ext cx="2458574" cy="777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700" b="1" kern="1200" smtClean="0"/>
              <a:t>iOS</a:t>
            </a:r>
            <a:endParaRPr lang="de-DE" sz="2700" kern="1200"/>
          </a:p>
        </p:txBody>
      </p:sp>
      <p:sp>
        <p:nvSpPr>
          <p:cNvPr id="4" name="Abgerundetes Rechteck 3"/>
          <p:cNvSpPr/>
          <p:nvPr/>
        </p:nvSpPr>
        <p:spPr>
          <a:xfrm>
            <a:off x="1763688" y="1638970"/>
            <a:ext cx="2539121" cy="777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700" b="1" kern="1200" smtClean="0"/>
              <a:t>Android</a:t>
            </a:r>
            <a:endParaRPr lang="de-DE" sz="2700" kern="1200"/>
          </a:p>
        </p:txBody>
      </p:sp>
      <p:pic>
        <p:nvPicPr>
          <p:cNvPr id="1026" name="Picture 2" descr="Logo von 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38970"/>
            <a:ext cx="90487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77756"/>
            <a:ext cx="648072" cy="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80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Entwicklung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8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Was wäre wenn Sie für alle Betriebssysteme entwickeln wollen?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4" y="1441499"/>
            <a:ext cx="7785418" cy="486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175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Diversität der Plattformen</a:t>
            </a:r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467545" y="2564904"/>
            <a:ext cx="8208912" cy="3114518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Abgerundetes Rechteck 7"/>
          <p:cNvSpPr/>
          <p:nvPr/>
        </p:nvSpPr>
        <p:spPr>
          <a:xfrm>
            <a:off x="827584" y="3644720"/>
            <a:ext cx="1800200" cy="95458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none" lIns="36000" tIns="36000" rIns="36000" bIns="3600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600" b="1" kern="1200" dirty="0" smtClean="0">
                <a:solidFill>
                  <a:schemeClr val="tx1"/>
                </a:solidFill>
              </a:rPr>
              <a:t>Probleme</a:t>
            </a:r>
            <a:endParaRPr lang="de-DE" sz="1600" kern="1200" dirty="0">
              <a:solidFill>
                <a:schemeClr val="tx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2987824" y="3644720"/>
            <a:ext cx="2016224" cy="9545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0" vert="horz" wrap="none" lIns="36000" tIns="36000" rIns="36000" bIns="3600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600" b="1" kern="1200" dirty="0" smtClean="0">
                <a:solidFill>
                  <a:schemeClr val="bg1"/>
                </a:solidFill>
              </a:rPr>
              <a:t>Konsequenzen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5364088" y="3644720"/>
            <a:ext cx="2468880" cy="95458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none" lIns="36000" tIns="36000" rIns="36000" bIns="36000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600" b="1" kern="1200" dirty="0" smtClean="0">
                <a:solidFill>
                  <a:schemeClr val="bg1"/>
                </a:solidFill>
              </a:rPr>
              <a:t>Redundantes Arbeiten</a:t>
            </a:r>
            <a:endParaRPr lang="de-DE" sz="1600" kern="12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C668A-F6DE-46D6-9ADC-D568A2ECB756}" type="slidenum">
              <a:rPr lang="de-DE" smtClean="0"/>
              <a:t>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Was wäre wenn Sie für alle Betriebssysteme entwickeln wollen?</a:t>
            </a:r>
          </a:p>
        </p:txBody>
      </p:sp>
      <p:sp>
        <p:nvSpPr>
          <p:cNvPr id="11" name="Rechteck 10"/>
          <p:cNvSpPr/>
          <p:nvPr/>
        </p:nvSpPr>
        <p:spPr>
          <a:xfrm>
            <a:off x="827585" y="1530599"/>
            <a:ext cx="2160240" cy="155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 smtClean="0"/>
              <a:t>Unterschiedliche </a:t>
            </a:r>
            <a:r>
              <a:rPr lang="de-DE" sz="1200" b="1" dirty="0"/>
              <a:t>Programmiersprachen</a:t>
            </a:r>
          </a:p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/>
              <a:t>Unterschiedliche Entwicklungsumgebung</a:t>
            </a:r>
          </a:p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/>
              <a:t>Unterschiedliche Schnittstellen</a:t>
            </a:r>
          </a:p>
        </p:txBody>
      </p:sp>
      <p:sp>
        <p:nvSpPr>
          <p:cNvPr id="12" name="Rechteck 11"/>
          <p:cNvSpPr/>
          <p:nvPr/>
        </p:nvSpPr>
        <p:spPr>
          <a:xfrm>
            <a:off x="2987824" y="4967899"/>
            <a:ext cx="243001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/>
              <a:t>Doppeltes Programmieren</a:t>
            </a:r>
          </a:p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/>
              <a:t>Ständiger Wechsel der IDE</a:t>
            </a:r>
          </a:p>
          <a:p>
            <a:pPr marL="171450" lvl="1" indent="-171450" defTabSz="533400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chemeClr val="bg2"/>
              </a:buClr>
              <a:buFont typeface="Wingdings" pitchFamily="2" charset="2"/>
              <a:buChar char="§"/>
            </a:pPr>
            <a:r>
              <a:rPr lang="de-DE" sz="1200" b="1" dirty="0"/>
              <a:t>Doppeltes Testen</a:t>
            </a:r>
          </a:p>
        </p:txBody>
      </p:sp>
    </p:spTree>
    <p:extLst>
      <p:ext uri="{BB962C8B-B14F-4D97-AF65-F5344CB8AC3E}">
        <p14:creationId xmlns:p14="http://schemas.microsoft.com/office/powerpoint/2010/main" val="1614003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4u2011">
  <a:themeElements>
    <a:clrScheme name="ec4u">
      <a:dk1>
        <a:srgbClr val="000E1E"/>
      </a:dk1>
      <a:lt1>
        <a:srgbClr val="FFFFFF"/>
      </a:lt1>
      <a:dk2>
        <a:srgbClr val="BBD1EB"/>
      </a:dk2>
      <a:lt2>
        <a:srgbClr val="0090CC"/>
      </a:lt2>
      <a:accent1>
        <a:srgbClr val="004671"/>
      </a:accent1>
      <a:accent2>
        <a:srgbClr val="98241D"/>
      </a:accent2>
      <a:accent3>
        <a:srgbClr val="DEE8F5"/>
      </a:accent3>
      <a:accent4>
        <a:srgbClr val="ADA570"/>
      </a:accent4>
      <a:accent5>
        <a:srgbClr val="0090CC"/>
      </a:accent5>
      <a:accent6>
        <a:srgbClr val="DB6922"/>
      </a:accent6>
      <a:hlink>
        <a:srgbClr val="004671"/>
      </a:hlink>
      <a:folHlink>
        <a:srgbClr val="004671"/>
      </a:folHlink>
    </a:clrScheme>
    <a:fontScheme name="ec4u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ec4u2011</Template>
  <TotalTime>0</TotalTime>
  <Words>880</Words>
  <Application>Microsoft Office PowerPoint</Application>
  <PresentationFormat>Bildschirmpräsentation (4:3)</PresentationFormat>
  <Paragraphs>271</Paragraphs>
  <Slides>49</Slides>
  <Notes>8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ec4u2011</vt:lpstr>
      <vt:lpstr>Entwicklung von mobilen Applikationen (PhoneGap)</vt:lpstr>
      <vt:lpstr>Agenda</vt:lpstr>
      <vt:lpstr>1. Einführung in die mobile Entwicklung</vt:lpstr>
      <vt:lpstr>Mobile Anwendungen</vt:lpstr>
      <vt:lpstr>Status quo</vt:lpstr>
      <vt:lpstr>Smartphone-Plattformen</vt:lpstr>
      <vt:lpstr>Smartphone-Plattformen</vt:lpstr>
      <vt:lpstr>Mobile Entwicklung</vt:lpstr>
      <vt:lpstr>Diversität der Plattformen</vt:lpstr>
      <vt:lpstr>Lösungsmöglichkeit</vt:lpstr>
      <vt:lpstr>Möglichen Wege einer mobilen App-Entwicklung</vt:lpstr>
      <vt:lpstr>Möglichen Wege einer mobilen App-Entwicklung</vt:lpstr>
      <vt:lpstr>Diversität der Plattformen</vt:lpstr>
      <vt:lpstr>2. Framework PhoneGap</vt:lpstr>
      <vt:lpstr>PhoneGap</vt:lpstr>
      <vt:lpstr>PhoneGap Überblick</vt:lpstr>
      <vt:lpstr>PhoneGap Build</vt:lpstr>
      <vt:lpstr>JQuery Mobile</vt:lpstr>
      <vt:lpstr>3. Installation / Konfiguration von PhoneGap</vt:lpstr>
      <vt:lpstr>Getting Started</vt:lpstr>
      <vt:lpstr>Neues Projekt</vt:lpstr>
      <vt:lpstr>Aufbau eines PhoneGap-Projekts</vt:lpstr>
      <vt:lpstr>UI-Elemente</vt:lpstr>
      <vt:lpstr>UI-Elemente</vt:lpstr>
      <vt:lpstr>4. Übungsaufgaben</vt:lpstr>
      <vt:lpstr>Mobiler Besuchsprozess</vt:lpstr>
      <vt:lpstr>Teil 1: Kundentermine</vt:lpstr>
      <vt:lpstr>Kundentermine</vt:lpstr>
      <vt:lpstr>Kundentermine</vt:lpstr>
      <vt:lpstr>Kundentermine</vt:lpstr>
      <vt:lpstr>Kundentermine </vt:lpstr>
      <vt:lpstr>Kundentermine</vt:lpstr>
      <vt:lpstr>Kundentermine </vt:lpstr>
      <vt:lpstr>Kundentermine </vt:lpstr>
      <vt:lpstr>Kundentermine</vt:lpstr>
      <vt:lpstr>Kundentermine</vt:lpstr>
      <vt:lpstr>Kundentermine</vt:lpstr>
      <vt:lpstr>Kundentermine</vt:lpstr>
      <vt:lpstr>Kundentermine</vt:lpstr>
      <vt:lpstr>Kundentermine</vt:lpstr>
      <vt:lpstr>Teil 2: News über Internet</vt:lpstr>
      <vt:lpstr>News über Internet</vt:lpstr>
      <vt:lpstr>News über Internet</vt:lpstr>
      <vt:lpstr>News über Internet</vt:lpstr>
      <vt:lpstr>News über Internet</vt:lpstr>
      <vt:lpstr>Kundentermine</vt:lpstr>
      <vt:lpstr>Diskussion</vt:lpstr>
      <vt:lpstr>PowerPoint-Präsentation</vt:lpstr>
      <vt:lpstr>Kurze Pause</vt:lpstr>
    </vt:vector>
  </TitlesOfParts>
  <Company>ec4u expert consulting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Artur Merk</dc:creator>
  <cp:lastModifiedBy>Tobias Becker</cp:lastModifiedBy>
  <cp:revision>451</cp:revision>
  <cp:lastPrinted>2011-12-16T11:12:50Z</cp:lastPrinted>
  <dcterms:created xsi:type="dcterms:W3CDTF">2011-12-12T16:16:47Z</dcterms:created>
  <dcterms:modified xsi:type="dcterms:W3CDTF">2012-11-08T09:54:28Z</dcterms:modified>
</cp:coreProperties>
</file>